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4178C-CA51-48C2-A16A-AD3814939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90F94-D135-49C2-8322-FD4962F27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DF58B-89AE-445C-9BB5-CD4FD7877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D38B0-4651-4DD5-A2ED-EDD436753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FC9FE-20A9-4C32-8B17-58C2689F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8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9FF6-164C-402B-9875-134950B94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AEFBE-5547-4CCD-AFAD-706216BB7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E754A-E61C-4ACB-8234-6170EE07E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F7A65-37A7-46A5-8BBC-9FE5B225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3275D-330B-4897-890E-82C7A3C0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1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529F0-2705-4DC9-9272-56D3EBD961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4A412-5C97-4193-9C96-1DC40E679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6F70-252F-44EB-A7F6-EB75A3E06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945B1-5CC0-41E6-92E1-6D1491DC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26A97-AD28-4942-AF87-7B88B64C3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71BFF-1F31-43A7-A7AE-E3CE212C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7D14B-0306-4CF4-B503-787A05A97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03857-D2F8-4ECF-98A5-038798875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6C266-63B2-42C8-8053-9A8E999F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E02E6-527E-48B1-8D40-C795EF49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6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5F7EA-56B2-425D-8A61-B7C3F6E81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6C720-926F-4ECD-820F-BD16B6412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3775A-14DC-4C75-B063-4E0568AC1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17D0-2786-4C62-BD51-785EE6E3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AB5AD-DD16-4956-87FA-3B71A4688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9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3208-2C10-4CA3-ACDF-503617758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C5755-D4CB-46F7-AB85-1F30822131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894AC-4A3A-40BC-9BEF-FE685DD2A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6597C-F828-4001-95B5-E7C5B7805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21712-7553-420C-A74C-F6E385ED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D8ACF-539B-47B3-8925-E7A77D2F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7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327F7-E330-40E2-8471-54FE5A22B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925A8-8DE6-4426-9399-A36A4850B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9A3C6-F7FC-4F65-A8EA-593785CD6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E1B520-1BB4-4F98-A820-D0A7374FA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021C7-43A4-4611-A6D5-5A25CD1FA4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3750B-99AA-4FFB-821A-1D2FF3384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4C18EC-2933-49B3-A688-930355DAE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583F7-8925-49F7-84D5-53D876DE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5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AE23D-C993-4AA2-B9EE-F17A1927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38158-C889-4B3D-BC02-10749FD9B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E2A5F-8CAF-4C31-A5F5-F57CA380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062025-2EBB-4616-A5E6-D7F119A27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9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21CFF1-3AD3-407D-8465-3C106436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86BF38-134A-4303-8279-B8703F4A9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60D32-F4B0-4E28-9CC3-57FDA6579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5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55E61-9ABB-4CAE-8348-4456534B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ECBBA-92F9-4CFC-869E-7DB9D0F68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A44AC-4AF7-4358-B13E-F9FB388CE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25073-B32E-4BF4-9E87-F8006DF4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D8585-1D9B-4F96-B9E7-354C2719E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9E5FA-C3D4-48FF-9C64-6388A3ABD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4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A55A-030B-4895-ADBB-1C3CD709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F27366-62EB-4A84-BE1F-FC3373C8A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663A3B-204E-4E1A-8143-E50CDA12E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AFB7D-5E3A-4368-A7A6-6D843FE7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67C57-0D94-4252-8446-44A33F5F6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5D5EF-6654-407C-B99C-E38A10E1B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3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D60F1D-63D7-41EE-8EBB-DC230DF23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F9392-8E78-434F-BECB-2F68E6699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D8AA-B434-438A-B6BB-AF243FBD4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F3D-33A3-4BA9-ABCA-7A8C17B495F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6862C-C226-4030-981E-F5D68BA71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9E367-22FD-4F97-80EE-50AE7BE01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65954-ECBD-475E-ABA8-0447D501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3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pd-EABUelN0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youtu.be/PRa-4_Dkoy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monzCi5JCYs" TargetMode="External"/><Relationship Id="rId5" Type="http://schemas.openxmlformats.org/officeDocument/2006/relationships/hyperlink" Target="https://youtu.be/16CUF4gTNx0" TargetMode="External"/><Relationship Id="rId4" Type="http://schemas.openxmlformats.org/officeDocument/2006/relationships/hyperlink" Target="https://youtu.be/gb5GQGTFES8" TargetMode="External"/><Relationship Id="rId9" Type="http://schemas.openxmlformats.org/officeDocument/2006/relationships/hyperlink" Target="https://youtu.be/1RNp9Lc8D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6DB8B231-AB58-4054-88F2-D884D47030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1092" y="0"/>
            <a:ext cx="5840908" cy="682370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C334FD7-2CA7-4769-848C-C1829969E3A4}"/>
              </a:ext>
            </a:extLst>
          </p:cNvPr>
          <p:cNvSpPr/>
          <p:nvPr/>
        </p:nvSpPr>
        <p:spPr>
          <a:xfrm>
            <a:off x="0" y="-6350"/>
            <a:ext cx="7366000" cy="6864350"/>
          </a:xfrm>
          <a:custGeom>
            <a:avLst/>
            <a:gdLst>
              <a:gd name="connsiteX0" fmla="*/ 0 w 7048500"/>
              <a:gd name="connsiteY0" fmla="*/ 0 h 6858000"/>
              <a:gd name="connsiteX1" fmla="*/ 7048500 w 7048500"/>
              <a:gd name="connsiteY1" fmla="*/ 0 h 6858000"/>
              <a:gd name="connsiteX2" fmla="*/ 7048500 w 7048500"/>
              <a:gd name="connsiteY2" fmla="*/ 6858000 h 6858000"/>
              <a:gd name="connsiteX3" fmla="*/ 0 w 7048500"/>
              <a:gd name="connsiteY3" fmla="*/ 6858000 h 6858000"/>
              <a:gd name="connsiteX4" fmla="*/ 0 w 7048500"/>
              <a:gd name="connsiteY4" fmla="*/ 0 h 6858000"/>
              <a:gd name="connsiteX0" fmla="*/ 0 w 8026400"/>
              <a:gd name="connsiteY0" fmla="*/ 6350 h 6864350"/>
              <a:gd name="connsiteX1" fmla="*/ 8026400 w 8026400"/>
              <a:gd name="connsiteY1" fmla="*/ 0 h 6864350"/>
              <a:gd name="connsiteX2" fmla="*/ 7048500 w 8026400"/>
              <a:gd name="connsiteY2" fmla="*/ 6864350 h 6864350"/>
              <a:gd name="connsiteX3" fmla="*/ 0 w 8026400"/>
              <a:gd name="connsiteY3" fmla="*/ 6864350 h 6864350"/>
              <a:gd name="connsiteX4" fmla="*/ 0 w 8026400"/>
              <a:gd name="connsiteY4" fmla="*/ 6350 h 686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6400" h="6864350">
                <a:moveTo>
                  <a:pt x="0" y="6350"/>
                </a:moveTo>
                <a:lnTo>
                  <a:pt x="8026400" y="0"/>
                </a:lnTo>
                <a:lnTo>
                  <a:pt x="7048500" y="6864350"/>
                </a:lnTo>
                <a:lnTo>
                  <a:pt x="0" y="6864350"/>
                </a:lnTo>
                <a:lnTo>
                  <a:pt x="0" y="6350"/>
                </a:lnTo>
                <a:close/>
              </a:path>
            </a:pathLst>
          </a:custGeom>
          <a:solidFill>
            <a:srgbClr val="00A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841D6B-B3A9-4744-A0C6-DBBD470F0655}"/>
              </a:ext>
            </a:extLst>
          </p:cNvPr>
          <p:cNvSpPr/>
          <p:nvPr/>
        </p:nvSpPr>
        <p:spPr>
          <a:xfrm>
            <a:off x="1" y="5576648"/>
            <a:ext cx="12192000" cy="1281352"/>
          </a:xfrm>
          <a:custGeom>
            <a:avLst/>
            <a:gdLst>
              <a:gd name="connsiteX0" fmla="*/ 0 w 12192000"/>
              <a:gd name="connsiteY0" fmla="*/ 0 h 1631950"/>
              <a:gd name="connsiteX1" fmla="*/ 12192000 w 12192000"/>
              <a:gd name="connsiteY1" fmla="*/ 0 h 1631950"/>
              <a:gd name="connsiteX2" fmla="*/ 12192000 w 12192000"/>
              <a:gd name="connsiteY2" fmla="*/ 1631950 h 1631950"/>
              <a:gd name="connsiteX3" fmla="*/ 0 w 12192000"/>
              <a:gd name="connsiteY3" fmla="*/ 1631950 h 1631950"/>
              <a:gd name="connsiteX4" fmla="*/ 0 w 12192000"/>
              <a:gd name="connsiteY4" fmla="*/ 0 h 1631950"/>
              <a:gd name="connsiteX0" fmla="*/ 0 w 12211050"/>
              <a:gd name="connsiteY0" fmla="*/ 0 h 1631950"/>
              <a:gd name="connsiteX1" fmla="*/ 12211050 w 12211050"/>
              <a:gd name="connsiteY1" fmla="*/ 1365250 h 1631950"/>
              <a:gd name="connsiteX2" fmla="*/ 12192000 w 12211050"/>
              <a:gd name="connsiteY2" fmla="*/ 1631950 h 1631950"/>
              <a:gd name="connsiteX3" fmla="*/ 0 w 12211050"/>
              <a:gd name="connsiteY3" fmla="*/ 1631950 h 1631950"/>
              <a:gd name="connsiteX4" fmla="*/ 0 w 12211050"/>
              <a:gd name="connsiteY4" fmla="*/ 0 h 1631950"/>
              <a:gd name="connsiteX0" fmla="*/ 0 w 12211050"/>
              <a:gd name="connsiteY0" fmla="*/ 0 h 1631950"/>
              <a:gd name="connsiteX1" fmla="*/ 12211050 w 12211050"/>
              <a:gd name="connsiteY1" fmla="*/ 1365250 h 1631950"/>
              <a:gd name="connsiteX2" fmla="*/ 12192000 w 12211050"/>
              <a:gd name="connsiteY2" fmla="*/ 1631950 h 1631950"/>
              <a:gd name="connsiteX3" fmla="*/ 0 w 12211050"/>
              <a:gd name="connsiteY3" fmla="*/ 1631950 h 1631950"/>
              <a:gd name="connsiteX4" fmla="*/ 0 w 12211050"/>
              <a:gd name="connsiteY4" fmla="*/ 0 h 1631950"/>
              <a:gd name="connsiteX0" fmla="*/ 0 w 12211050"/>
              <a:gd name="connsiteY0" fmla="*/ 0 h 1631950"/>
              <a:gd name="connsiteX1" fmla="*/ 12211050 w 12211050"/>
              <a:gd name="connsiteY1" fmla="*/ 1357162 h 1631950"/>
              <a:gd name="connsiteX2" fmla="*/ 12192000 w 12211050"/>
              <a:gd name="connsiteY2" fmla="*/ 1631950 h 1631950"/>
              <a:gd name="connsiteX3" fmla="*/ 0 w 12211050"/>
              <a:gd name="connsiteY3" fmla="*/ 1631950 h 1631950"/>
              <a:gd name="connsiteX4" fmla="*/ 0 w 12211050"/>
              <a:gd name="connsiteY4" fmla="*/ 0 h 1631950"/>
              <a:gd name="connsiteX0" fmla="*/ 0 w 12192000"/>
              <a:gd name="connsiteY0" fmla="*/ 0 h 1631950"/>
              <a:gd name="connsiteX1" fmla="*/ 12160250 w 12192000"/>
              <a:gd name="connsiteY1" fmla="*/ 1365250 h 1631950"/>
              <a:gd name="connsiteX2" fmla="*/ 12192000 w 12192000"/>
              <a:gd name="connsiteY2" fmla="*/ 1631950 h 1631950"/>
              <a:gd name="connsiteX3" fmla="*/ 0 w 12192000"/>
              <a:gd name="connsiteY3" fmla="*/ 1631950 h 1631950"/>
              <a:gd name="connsiteX4" fmla="*/ 0 w 12192000"/>
              <a:gd name="connsiteY4" fmla="*/ 0 h 1631950"/>
              <a:gd name="connsiteX0" fmla="*/ 0 w 12196031"/>
              <a:gd name="connsiteY0" fmla="*/ 0 h 1631950"/>
              <a:gd name="connsiteX1" fmla="*/ 12196031 w 12196031"/>
              <a:gd name="connsiteY1" fmla="*/ 1365250 h 1631950"/>
              <a:gd name="connsiteX2" fmla="*/ 12192000 w 12196031"/>
              <a:gd name="connsiteY2" fmla="*/ 1631950 h 1631950"/>
              <a:gd name="connsiteX3" fmla="*/ 0 w 12196031"/>
              <a:gd name="connsiteY3" fmla="*/ 1631950 h 1631950"/>
              <a:gd name="connsiteX4" fmla="*/ 0 w 12196031"/>
              <a:gd name="connsiteY4" fmla="*/ 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6031" h="1631950">
                <a:moveTo>
                  <a:pt x="0" y="0"/>
                </a:moveTo>
                <a:lnTo>
                  <a:pt x="12196031" y="1365250"/>
                </a:lnTo>
                <a:cubicBezTo>
                  <a:pt x="12194687" y="1454150"/>
                  <a:pt x="12193344" y="1543050"/>
                  <a:pt x="12192000" y="1631950"/>
                </a:cubicBezTo>
                <a:lnTo>
                  <a:pt x="0" y="163195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6C0D2B-D885-468C-9696-EFF6E8ABC7F0}"/>
              </a:ext>
            </a:extLst>
          </p:cNvPr>
          <p:cNvSpPr/>
          <p:nvPr/>
        </p:nvSpPr>
        <p:spPr>
          <a:xfrm>
            <a:off x="471922" y="493127"/>
            <a:ext cx="5407249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Travel Ready Video Series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5EE37C-D738-4A87-B97D-965C40DEC716}"/>
              </a:ext>
            </a:extLst>
          </p:cNvPr>
          <p:cNvSpPr/>
          <p:nvPr/>
        </p:nvSpPr>
        <p:spPr>
          <a:xfrm>
            <a:off x="471922" y="1292620"/>
            <a:ext cx="620827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While travel looks a little different now, our new Travel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Ready video guest-journey series will help prepare you and your clients for every stage of the next journey with us.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From before they depart to after they arrive and at every point in between, we have their well-being at heart and will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always put their Safety Above All.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Click below to view each video: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 panose="020B0502040504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 panose="020B0502040504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 panose="020B0502040504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 panose="020B0502040504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 panose="020B0502040504020204" pitchFamily="34" charset="0"/>
              <a:ea typeface="+mn-ea"/>
              <a:cs typeface="+mn-cs"/>
            </a:endParaRP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384E7039-6F28-4DC4-B3AD-6713B7DF6D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22" y="5852921"/>
            <a:ext cx="2557028" cy="842359"/>
          </a:xfrm>
          <a:prstGeom prst="rect">
            <a:avLst/>
          </a:prstGeom>
        </p:spPr>
      </p:pic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57BF5C4A-8256-4E39-B13A-2EC02157C843}"/>
              </a:ext>
            </a:extLst>
          </p:cNvPr>
          <p:cNvGraphicFramePr>
            <a:graphicFrameLocks noGrp="1"/>
          </p:cNvGraphicFramePr>
          <p:nvPr/>
        </p:nvGraphicFramePr>
        <p:xfrm>
          <a:off x="567171" y="3911341"/>
          <a:ext cx="5844627" cy="1292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8209">
                  <a:extLst>
                    <a:ext uri="{9D8B030D-6E8A-4147-A177-3AD203B41FA5}">
                      <a16:colId xmlns:a16="http://schemas.microsoft.com/office/drawing/2014/main" val="1325905817"/>
                    </a:ext>
                  </a:extLst>
                </a:gridCol>
                <a:gridCol w="1948209">
                  <a:extLst>
                    <a:ext uri="{9D8B030D-6E8A-4147-A177-3AD203B41FA5}">
                      <a16:colId xmlns:a16="http://schemas.microsoft.com/office/drawing/2014/main" val="3284743310"/>
                    </a:ext>
                  </a:extLst>
                </a:gridCol>
                <a:gridCol w="1948209">
                  <a:extLst>
                    <a:ext uri="{9D8B030D-6E8A-4147-A177-3AD203B41FA5}">
                      <a16:colId xmlns:a16="http://schemas.microsoft.com/office/drawing/2014/main" val="2792264465"/>
                    </a:ext>
                  </a:extLst>
                </a:gridCol>
              </a:tblGrid>
              <a:tr h="7184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Preparing at home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anchor="ctr">
                    <a:solidFill>
                      <a:srgbClr val="003C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Entry 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requirements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anchor="ctr">
                    <a:solidFill>
                      <a:srgbClr val="003C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COVID-19 Travel Insurance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anchor="ctr">
                    <a:solidFill>
                      <a:srgbClr val="003C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94719"/>
                  </a:ext>
                </a:extLst>
              </a:tr>
              <a:tr h="57385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 the airport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anchor="ctr">
                    <a:solidFill>
                      <a:srgbClr val="003C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 the air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anchor="ctr">
                    <a:solidFill>
                      <a:srgbClr val="003C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WestJet 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Noto Sans" panose="020B0502040504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Vacations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Noto Sans" panose="020B0502040504020204" pitchFamily="34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anchor="ctr">
                    <a:solidFill>
                      <a:srgbClr val="003C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448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668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5B12AA-7663-43E0-8058-B4562C26E793}"/>
</file>

<file path=customXml/itemProps2.xml><?xml version="1.0" encoding="utf-8"?>
<ds:datastoreItem xmlns:ds="http://schemas.openxmlformats.org/officeDocument/2006/customXml" ds:itemID="{394682FF-5EA6-427E-A570-84C4FD0C13D0}"/>
</file>

<file path=customXml/itemProps3.xml><?xml version="1.0" encoding="utf-8"?>
<ds:datastoreItem xmlns:ds="http://schemas.openxmlformats.org/officeDocument/2006/customXml" ds:itemID="{C99786EB-683D-4323-8152-69BF7BE32BF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Noto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Annique Slowey</dc:creator>
  <cp:lastModifiedBy>Annique Slowey</cp:lastModifiedBy>
  <cp:revision>1</cp:revision>
  <dcterms:created xsi:type="dcterms:W3CDTF">2021-06-17T14:15:58Z</dcterms:created>
  <dcterms:modified xsi:type="dcterms:W3CDTF">2021-06-17T14:16:42Z</dcterms:modified>
</cp:coreProperties>
</file>