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omments/modernComment_13D_BB49DA6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4"/>
  </p:sldMasterIdLst>
  <p:notesMasterIdLst>
    <p:notesMasterId r:id="rId58"/>
  </p:notesMasterIdLst>
  <p:sldIdLst>
    <p:sldId id="310" r:id="rId5"/>
    <p:sldId id="260" r:id="rId6"/>
    <p:sldId id="256" r:id="rId7"/>
    <p:sldId id="292" r:id="rId8"/>
    <p:sldId id="293" r:id="rId9"/>
    <p:sldId id="295" r:id="rId10"/>
    <p:sldId id="259" r:id="rId11"/>
    <p:sldId id="261" r:id="rId12"/>
    <p:sldId id="262" r:id="rId13"/>
    <p:sldId id="263" r:id="rId14"/>
    <p:sldId id="264" r:id="rId15"/>
    <p:sldId id="265" r:id="rId16"/>
    <p:sldId id="309" r:id="rId17"/>
    <p:sldId id="308" r:id="rId18"/>
    <p:sldId id="340" r:id="rId19"/>
    <p:sldId id="312" r:id="rId20"/>
    <p:sldId id="288" r:id="rId21"/>
    <p:sldId id="289" r:id="rId22"/>
    <p:sldId id="291" r:id="rId23"/>
    <p:sldId id="290" r:id="rId24"/>
    <p:sldId id="294" r:id="rId25"/>
    <p:sldId id="296" r:id="rId26"/>
    <p:sldId id="300" r:id="rId27"/>
    <p:sldId id="301" r:id="rId28"/>
    <p:sldId id="337" r:id="rId29"/>
    <p:sldId id="324" r:id="rId30"/>
    <p:sldId id="314" r:id="rId31"/>
    <p:sldId id="316" r:id="rId32"/>
    <p:sldId id="315" r:id="rId33"/>
    <p:sldId id="317" r:id="rId34"/>
    <p:sldId id="325" r:id="rId35"/>
    <p:sldId id="318" r:id="rId36"/>
    <p:sldId id="320" r:id="rId37"/>
    <p:sldId id="321" r:id="rId38"/>
    <p:sldId id="319" r:id="rId39"/>
    <p:sldId id="323" r:id="rId40"/>
    <p:sldId id="322" r:id="rId41"/>
    <p:sldId id="339" r:id="rId42"/>
    <p:sldId id="338" r:id="rId43"/>
    <p:sldId id="326" r:id="rId44"/>
    <p:sldId id="327" r:id="rId45"/>
    <p:sldId id="328" r:id="rId46"/>
    <p:sldId id="329" r:id="rId47"/>
    <p:sldId id="330" r:id="rId48"/>
    <p:sldId id="331" r:id="rId49"/>
    <p:sldId id="334" r:id="rId50"/>
    <p:sldId id="336" r:id="rId51"/>
    <p:sldId id="341" r:id="rId52"/>
    <p:sldId id="343" r:id="rId53"/>
    <p:sldId id="342" r:id="rId54"/>
    <p:sldId id="313" r:id="rId55"/>
    <p:sldId id="332" r:id="rId56"/>
    <p:sldId id="33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p15:clr>
            <a:srgbClr val="A4A3A4"/>
          </p15:clr>
        </p15:guide>
        <p15:guide id="2" orient="horz" pos="1032">
          <p15:clr>
            <a:srgbClr val="A4A3A4"/>
          </p15:clr>
        </p15:guide>
        <p15:guide id="3" pos="3264">
          <p15:clr>
            <a:srgbClr val="A4A3A4"/>
          </p15:clr>
        </p15:guide>
        <p15:guide id="4" pos="3840">
          <p15:clr>
            <a:srgbClr val="A4A3A4"/>
          </p15:clr>
        </p15:guide>
        <p15:guide id="5" orient="horz" pos="2112">
          <p15:clr>
            <a:srgbClr val="A4A3A4"/>
          </p15:clr>
        </p15:guide>
        <p15:guide id="6" orient="horz" pos="223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12B2DA-137F-530C-0C10-4F84917FD62F}" name="Suescun, Aline" initials="SA" userId="S::Aline.Suescun@sabre.com::7d365222-c9ef-4ab8-a926-e489053109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C1A2E-BDFD-4C7D-88E2-EBA7B6C26BA2}" v="21" dt="2024-02-09T19:46:56.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1" autoAdjust="0"/>
    <p:restoredTop sz="94660"/>
  </p:normalViewPr>
  <p:slideViewPr>
    <p:cSldViewPr snapToGrid="0">
      <p:cViewPr varScale="1">
        <p:scale>
          <a:sx n="61" d="100"/>
          <a:sy n="61" d="100"/>
        </p:scale>
        <p:origin x="720" y="48"/>
      </p:cViewPr>
      <p:guideLst>
        <p:guide orient="horz" pos="792"/>
        <p:guide orient="horz" pos="1032"/>
        <p:guide pos="3264"/>
        <p:guide pos="3840"/>
        <p:guide orient="horz" pos="2112"/>
        <p:guide orient="horz" pos="2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scun, Aline" userId="7d365222-c9ef-4ab8-a926-e48905310947" providerId="ADAL" clId="{6A3C1A2E-BDFD-4C7D-88E2-EBA7B6C26BA2}"/>
    <pc:docChg chg="undo redo custSel addSld delSld modSld sldOrd">
      <pc:chgData name="Suescun, Aline" userId="7d365222-c9ef-4ab8-a926-e48905310947" providerId="ADAL" clId="{6A3C1A2E-BDFD-4C7D-88E2-EBA7B6C26BA2}" dt="2024-02-09T20:05:57.039" v="1214" actId="1076"/>
      <pc:docMkLst>
        <pc:docMk/>
      </pc:docMkLst>
      <pc:sldChg chg="addSp delSp modSp mod">
        <pc:chgData name="Suescun, Aline" userId="7d365222-c9ef-4ab8-a926-e48905310947" providerId="ADAL" clId="{6A3C1A2E-BDFD-4C7D-88E2-EBA7B6C26BA2}" dt="2024-02-07T17:24:13.496" v="782" actId="14100"/>
        <pc:sldMkLst>
          <pc:docMk/>
          <pc:sldMk cId="3559831902" sldId="265"/>
        </pc:sldMkLst>
        <pc:spChg chg="del mod">
          <ac:chgData name="Suescun, Aline" userId="7d365222-c9ef-4ab8-a926-e48905310947" providerId="ADAL" clId="{6A3C1A2E-BDFD-4C7D-88E2-EBA7B6C26BA2}" dt="2024-02-07T17:23:32.650" v="769" actId="21"/>
          <ac:spMkLst>
            <pc:docMk/>
            <pc:sldMk cId="3559831902" sldId="265"/>
            <ac:spMk id="2" creationId="{2686124D-F45F-37AE-70A9-6556A8F7D5C7}"/>
          </ac:spMkLst>
        </pc:spChg>
        <pc:spChg chg="add mod">
          <ac:chgData name="Suescun, Aline" userId="7d365222-c9ef-4ab8-a926-e48905310947" providerId="ADAL" clId="{6A3C1A2E-BDFD-4C7D-88E2-EBA7B6C26BA2}" dt="2024-02-07T17:23:36.188" v="771" actId="1076"/>
          <ac:spMkLst>
            <pc:docMk/>
            <pc:sldMk cId="3559831902" sldId="265"/>
            <ac:spMk id="3" creationId="{B1F43E7E-D0ED-DB2B-2F9B-5A8690202930}"/>
          </ac:spMkLst>
        </pc:spChg>
        <pc:picChg chg="del">
          <ac:chgData name="Suescun, Aline" userId="7d365222-c9ef-4ab8-a926-e48905310947" providerId="ADAL" clId="{6A3C1A2E-BDFD-4C7D-88E2-EBA7B6C26BA2}" dt="2024-02-07T17:22:47.447" v="764" actId="478"/>
          <ac:picMkLst>
            <pc:docMk/>
            <pc:sldMk cId="3559831902" sldId="265"/>
            <ac:picMk id="4" creationId="{1A01E89F-B0EC-2F06-0D52-131DB3FB6929}"/>
          </ac:picMkLst>
        </pc:picChg>
        <pc:picChg chg="add mod">
          <ac:chgData name="Suescun, Aline" userId="7d365222-c9ef-4ab8-a926-e48905310947" providerId="ADAL" clId="{6A3C1A2E-BDFD-4C7D-88E2-EBA7B6C26BA2}" dt="2024-02-07T17:23:44.441" v="775" actId="1076"/>
          <ac:picMkLst>
            <pc:docMk/>
            <pc:sldMk cId="3559831902" sldId="265"/>
            <ac:picMk id="1026" creationId="{791CA771-98AA-5744-24AC-F4FC491AB4C0}"/>
          </ac:picMkLst>
        </pc:picChg>
        <pc:cxnChg chg="del mod">
          <ac:chgData name="Suescun, Aline" userId="7d365222-c9ef-4ab8-a926-e48905310947" providerId="ADAL" clId="{6A3C1A2E-BDFD-4C7D-88E2-EBA7B6C26BA2}" dt="2024-02-07T17:23:50.847" v="777" actId="21"/>
          <ac:cxnSpMkLst>
            <pc:docMk/>
            <pc:sldMk cId="3559831902" sldId="265"/>
            <ac:cxnSpMk id="5" creationId="{FCF2C30F-C570-8578-91F0-C482E4DAACC0}"/>
          </ac:cxnSpMkLst>
        </pc:cxnChg>
        <pc:cxnChg chg="add mod">
          <ac:chgData name="Suescun, Aline" userId="7d365222-c9ef-4ab8-a926-e48905310947" providerId="ADAL" clId="{6A3C1A2E-BDFD-4C7D-88E2-EBA7B6C26BA2}" dt="2024-02-07T17:24:13.496" v="782" actId="14100"/>
          <ac:cxnSpMkLst>
            <pc:docMk/>
            <pc:sldMk cId="3559831902" sldId="265"/>
            <ac:cxnSpMk id="7" creationId="{A2E0AACE-5632-985E-2F99-97801B96B059}"/>
          </ac:cxnSpMkLst>
        </pc:cxnChg>
      </pc:sldChg>
      <pc:sldChg chg="modSp mod">
        <pc:chgData name="Suescun, Aline" userId="7d365222-c9ef-4ab8-a926-e48905310947" providerId="ADAL" clId="{6A3C1A2E-BDFD-4C7D-88E2-EBA7B6C26BA2}" dt="2024-02-09T19:23:09.625" v="865" actId="1076"/>
        <pc:sldMkLst>
          <pc:docMk/>
          <pc:sldMk cId="4248874562" sldId="308"/>
        </pc:sldMkLst>
        <pc:spChg chg="mod">
          <ac:chgData name="Suescun, Aline" userId="7d365222-c9ef-4ab8-a926-e48905310947" providerId="ADAL" clId="{6A3C1A2E-BDFD-4C7D-88E2-EBA7B6C26BA2}" dt="2024-02-09T19:23:09.625" v="865" actId="1076"/>
          <ac:spMkLst>
            <pc:docMk/>
            <pc:sldMk cId="4248874562" sldId="308"/>
            <ac:spMk id="3" creationId="{C3160B4E-26D6-F0F8-24AB-A5622583DBC5}"/>
          </ac:spMkLst>
        </pc:spChg>
      </pc:sldChg>
      <pc:sldChg chg="addSp modSp mod modShow">
        <pc:chgData name="Suescun, Aline" userId="7d365222-c9ef-4ab8-a926-e48905310947" providerId="ADAL" clId="{6A3C1A2E-BDFD-4C7D-88E2-EBA7B6C26BA2}" dt="2024-02-07T17:16:37.107" v="658" actId="729"/>
        <pc:sldMkLst>
          <pc:docMk/>
          <pc:sldMk cId="3142179428" sldId="317"/>
        </pc:sldMkLst>
        <pc:spChg chg="add mod">
          <ac:chgData name="Suescun, Aline" userId="7d365222-c9ef-4ab8-a926-e48905310947" providerId="ADAL" clId="{6A3C1A2E-BDFD-4C7D-88E2-EBA7B6C26BA2}" dt="2024-02-01T15:10:45.290" v="590" actId="688"/>
          <ac:spMkLst>
            <pc:docMk/>
            <pc:sldMk cId="3142179428" sldId="317"/>
            <ac:spMk id="2" creationId="{76D256D5-F1C3-A5FD-152C-5E54D40E3960}"/>
          </ac:spMkLst>
        </pc:spChg>
      </pc:sldChg>
      <pc:sldChg chg="modSp mod">
        <pc:chgData name="Suescun, Aline" userId="7d365222-c9ef-4ab8-a926-e48905310947" providerId="ADAL" clId="{6A3C1A2E-BDFD-4C7D-88E2-EBA7B6C26BA2}" dt="2024-02-09T18:54:11.430" v="783" actId="1076"/>
        <pc:sldMkLst>
          <pc:docMk/>
          <pc:sldMk cId="3394537442" sldId="322"/>
        </pc:sldMkLst>
        <pc:picChg chg="mod">
          <ac:chgData name="Suescun, Aline" userId="7d365222-c9ef-4ab8-a926-e48905310947" providerId="ADAL" clId="{6A3C1A2E-BDFD-4C7D-88E2-EBA7B6C26BA2}" dt="2024-02-09T18:54:11.430" v="783" actId="1076"/>
          <ac:picMkLst>
            <pc:docMk/>
            <pc:sldMk cId="3394537442" sldId="322"/>
            <ac:picMk id="3" creationId="{04EE3B63-D0DC-46BB-7003-80B80FBD1940}"/>
          </ac:picMkLst>
        </pc:picChg>
      </pc:sldChg>
      <pc:sldChg chg="modSp add mod">
        <pc:chgData name="Suescun, Aline" userId="7d365222-c9ef-4ab8-a926-e48905310947" providerId="ADAL" clId="{6A3C1A2E-BDFD-4C7D-88E2-EBA7B6C26BA2}" dt="2024-02-01T13:08:06.671" v="93" actId="255"/>
        <pc:sldMkLst>
          <pc:docMk/>
          <pc:sldMk cId="3000405716" sldId="334"/>
        </pc:sldMkLst>
        <pc:spChg chg="mod">
          <ac:chgData name="Suescun, Aline" userId="7d365222-c9ef-4ab8-a926-e48905310947" providerId="ADAL" clId="{6A3C1A2E-BDFD-4C7D-88E2-EBA7B6C26BA2}" dt="2024-02-01T13:08:06.671" v="93" actId="255"/>
          <ac:spMkLst>
            <pc:docMk/>
            <pc:sldMk cId="3000405716" sldId="334"/>
            <ac:spMk id="5" creationId="{B575D453-40BC-780F-7CE0-F9D3130C3D8A}"/>
          </ac:spMkLst>
        </pc:spChg>
      </pc:sldChg>
      <pc:sldChg chg="new del">
        <pc:chgData name="Suescun, Aline" userId="7d365222-c9ef-4ab8-a926-e48905310947" providerId="ADAL" clId="{6A3C1A2E-BDFD-4C7D-88E2-EBA7B6C26BA2}" dt="2024-02-01T13:08:15.255" v="95" actId="2696"/>
        <pc:sldMkLst>
          <pc:docMk/>
          <pc:sldMk cId="78580775" sldId="335"/>
        </pc:sldMkLst>
      </pc:sldChg>
      <pc:sldChg chg="add del">
        <pc:chgData name="Suescun, Aline" userId="7d365222-c9ef-4ab8-a926-e48905310947" providerId="ADAL" clId="{6A3C1A2E-BDFD-4C7D-88E2-EBA7B6C26BA2}" dt="2024-02-01T13:19:56.779" v="558" actId="2696"/>
        <pc:sldMkLst>
          <pc:docMk/>
          <pc:sldMk cId="771028294" sldId="335"/>
        </pc:sldMkLst>
      </pc:sldChg>
      <pc:sldChg chg="addSp delSp modSp add mod">
        <pc:chgData name="Suescun, Aline" userId="7d365222-c9ef-4ab8-a926-e48905310947" providerId="ADAL" clId="{6A3C1A2E-BDFD-4C7D-88E2-EBA7B6C26BA2}" dt="2024-02-01T13:19:50.927" v="557" actId="931"/>
        <pc:sldMkLst>
          <pc:docMk/>
          <pc:sldMk cId="3974819717" sldId="336"/>
        </pc:sldMkLst>
        <pc:spChg chg="mod">
          <ac:chgData name="Suescun, Aline" userId="7d365222-c9ef-4ab8-a926-e48905310947" providerId="ADAL" clId="{6A3C1A2E-BDFD-4C7D-88E2-EBA7B6C26BA2}" dt="2024-02-01T13:17:01.004" v="154" actId="20577"/>
          <ac:spMkLst>
            <pc:docMk/>
            <pc:sldMk cId="3974819717" sldId="336"/>
            <ac:spMk id="4" creationId="{4D123B2D-0083-633A-A081-2C338DABC37F}"/>
          </ac:spMkLst>
        </pc:spChg>
        <pc:spChg chg="del">
          <ac:chgData name="Suescun, Aline" userId="7d365222-c9ef-4ab8-a926-e48905310947" providerId="ADAL" clId="{6A3C1A2E-BDFD-4C7D-88E2-EBA7B6C26BA2}" dt="2024-02-01T13:12:18.320" v="104" actId="21"/>
          <ac:spMkLst>
            <pc:docMk/>
            <pc:sldMk cId="3974819717" sldId="336"/>
            <ac:spMk id="6" creationId="{78A89452-9B63-74E4-2157-361CF1490BB7}"/>
          </ac:spMkLst>
        </pc:spChg>
        <pc:spChg chg="add del mod">
          <ac:chgData name="Suescun, Aline" userId="7d365222-c9ef-4ab8-a926-e48905310947" providerId="ADAL" clId="{6A3C1A2E-BDFD-4C7D-88E2-EBA7B6C26BA2}" dt="2024-02-01T13:17:02.267" v="156"/>
          <ac:spMkLst>
            <pc:docMk/>
            <pc:sldMk cId="3974819717" sldId="336"/>
            <ac:spMk id="15" creationId="{9E60AE36-ECCA-159B-FE7A-A9653A33665D}"/>
          </ac:spMkLst>
        </pc:spChg>
        <pc:spChg chg="add mod">
          <ac:chgData name="Suescun, Aline" userId="7d365222-c9ef-4ab8-a926-e48905310947" providerId="ADAL" clId="{6A3C1A2E-BDFD-4C7D-88E2-EBA7B6C26BA2}" dt="2024-02-01T13:17:29.983" v="226" actId="113"/>
          <ac:spMkLst>
            <pc:docMk/>
            <pc:sldMk cId="3974819717" sldId="336"/>
            <ac:spMk id="16" creationId="{7FC3DE24-CDAF-7B39-5404-141718E3333F}"/>
          </ac:spMkLst>
        </pc:spChg>
        <pc:spChg chg="add mod">
          <ac:chgData name="Suescun, Aline" userId="7d365222-c9ef-4ab8-a926-e48905310947" providerId="ADAL" clId="{6A3C1A2E-BDFD-4C7D-88E2-EBA7B6C26BA2}" dt="2024-02-01T13:18:49.279" v="553" actId="20577"/>
          <ac:spMkLst>
            <pc:docMk/>
            <pc:sldMk cId="3974819717" sldId="336"/>
            <ac:spMk id="17" creationId="{491BBA6C-79B5-8922-A3A2-78EF2768BB95}"/>
          </ac:spMkLst>
        </pc:spChg>
        <pc:picChg chg="del">
          <ac:chgData name="Suescun, Aline" userId="7d365222-c9ef-4ab8-a926-e48905310947" providerId="ADAL" clId="{6A3C1A2E-BDFD-4C7D-88E2-EBA7B6C26BA2}" dt="2024-02-01T13:12:08.524" v="101" actId="478"/>
          <ac:picMkLst>
            <pc:docMk/>
            <pc:sldMk cId="3974819717" sldId="336"/>
            <ac:picMk id="3" creationId="{F08BE738-A9CC-EC45-D0D9-150B7BDC04AD}"/>
          </ac:picMkLst>
        </pc:picChg>
        <pc:picChg chg="add mod">
          <ac:chgData name="Suescun, Aline" userId="7d365222-c9ef-4ab8-a926-e48905310947" providerId="ADAL" clId="{6A3C1A2E-BDFD-4C7D-88E2-EBA7B6C26BA2}" dt="2024-02-01T13:15:52.039" v="114" actId="1076"/>
          <ac:picMkLst>
            <pc:docMk/>
            <pc:sldMk cId="3974819717" sldId="336"/>
            <ac:picMk id="5" creationId="{DB854887-2FBE-C432-EB55-755D5706D867}"/>
          </ac:picMkLst>
        </pc:picChg>
        <pc:picChg chg="add del mod">
          <ac:chgData name="Suescun, Aline" userId="7d365222-c9ef-4ab8-a926-e48905310947" providerId="ADAL" clId="{6A3C1A2E-BDFD-4C7D-88E2-EBA7B6C26BA2}" dt="2024-02-01T13:14:51.065" v="109" actId="478"/>
          <ac:picMkLst>
            <pc:docMk/>
            <pc:sldMk cId="3974819717" sldId="336"/>
            <ac:picMk id="8" creationId="{8E4FC2F8-8431-CD2D-82A2-A141A4831110}"/>
          </ac:picMkLst>
        </pc:picChg>
        <pc:picChg chg="add mod">
          <ac:chgData name="Suescun, Aline" userId="7d365222-c9ef-4ab8-a926-e48905310947" providerId="ADAL" clId="{6A3C1A2E-BDFD-4C7D-88E2-EBA7B6C26BA2}" dt="2024-02-01T13:16:22.977" v="120" actId="14100"/>
          <ac:picMkLst>
            <pc:docMk/>
            <pc:sldMk cId="3974819717" sldId="336"/>
            <ac:picMk id="10" creationId="{B90CF514-76F8-5BCC-7214-D8975813D7A5}"/>
          </ac:picMkLst>
        </pc:picChg>
        <pc:picChg chg="add del mod">
          <ac:chgData name="Suescun, Aline" userId="7d365222-c9ef-4ab8-a926-e48905310947" providerId="ADAL" clId="{6A3C1A2E-BDFD-4C7D-88E2-EBA7B6C26BA2}" dt="2024-02-01T13:15:55.222" v="116" actId="478"/>
          <ac:picMkLst>
            <pc:docMk/>
            <pc:sldMk cId="3974819717" sldId="336"/>
            <ac:picMk id="12" creationId="{65D70E78-E6E0-24D1-2CA2-AD07E42424F5}"/>
          </ac:picMkLst>
        </pc:picChg>
        <pc:picChg chg="add mod">
          <ac:chgData name="Suescun, Aline" userId="7d365222-c9ef-4ab8-a926-e48905310947" providerId="ADAL" clId="{6A3C1A2E-BDFD-4C7D-88E2-EBA7B6C26BA2}" dt="2024-02-01T13:16:16.633" v="118" actId="1076"/>
          <ac:picMkLst>
            <pc:docMk/>
            <pc:sldMk cId="3974819717" sldId="336"/>
            <ac:picMk id="14" creationId="{E5875BEC-4521-96C3-DCFD-AFA6DBEA3644}"/>
          </ac:picMkLst>
        </pc:picChg>
        <pc:picChg chg="add del mod">
          <ac:chgData name="Suescun, Aline" userId="7d365222-c9ef-4ab8-a926-e48905310947" providerId="ADAL" clId="{6A3C1A2E-BDFD-4C7D-88E2-EBA7B6C26BA2}" dt="2024-02-01T13:19:50.927" v="557" actId="931"/>
          <ac:picMkLst>
            <pc:docMk/>
            <pc:sldMk cId="3974819717" sldId="336"/>
            <ac:picMk id="19" creationId="{26C46E13-F83A-F26B-2BCC-6CDC41E3C896}"/>
          </ac:picMkLst>
        </pc:picChg>
      </pc:sldChg>
      <pc:sldChg chg="addSp delSp modSp add mod ord">
        <pc:chgData name="Suescun, Aline" userId="7d365222-c9ef-4ab8-a926-e48905310947" providerId="ADAL" clId="{6A3C1A2E-BDFD-4C7D-88E2-EBA7B6C26BA2}" dt="2024-02-07T17:14:46.349" v="657" actId="207"/>
        <pc:sldMkLst>
          <pc:docMk/>
          <pc:sldMk cId="1722028561" sldId="337"/>
        </pc:sldMkLst>
        <pc:spChg chg="del">
          <ac:chgData name="Suescun, Aline" userId="7d365222-c9ef-4ab8-a926-e48905310947" providerId="ADAL" clId="{6A3C1A2E-BDFD-4C7D-88E2-EBA7B6C26BA2}" dt="2024-02-07T17:13:35.403" v="643" actId="478"/>
          <ac:spMkLst>
            <pc:docMk/>
            <pc:sldMk cId="1722028561" sldId="337"/>
            <ac:spMk id="2" creationId="{022A2310-44BA-880C-8BE0-68EE83BBCBAA}"/>
          </ac:spMkLst>
        </pc:spChg>
        <pc:spChg chg="mod">
          <ac:chgData name="Suescun, Aline" userId="7d365222-c9ef-4ab8-a926-e48905310947" providerId="ADAL" clId="{6A3C1A2E-BDFD-4C7D-88E2-EBA7B6C26BA2}" dt="2024-02-07T17:13:30.089" v="640" actId="20577"/>
          <ac:spMkLst>
            <pc:docMk/>
            <pc:sldMk cId="1722028561" sldId="337"/>
            <ac:spMk id="4" creationId="{4D123B2D-0083-633A-A081-2C338DABC37F}"/>
          </ac:spMkLst>
        </pc:spChg>
        <pc:spChg chg="del mod">
          <ac:chgData name="Suescun, Aline" userId="7d365222-c9ef-4ab8-a926-e48905310947" providerId="ADAL" clId="{6A3C1A2E-BDFD-4C7D-88E2-EBA7B6C26BA2}" dt="2024-02-07T17:13:47.422" v="647" actId="21"/>
          <ac:spMkLst>
            <pc:docMk/>
            <pc:sldMk cId="1722028561" sldId="337"/>
            <ac:spMk id="7" creationId="{2A74F733-E24C-4245-8B05-30608A7B6DCE}"/>
          </ac:spMkLst>
        </pc:spChg>
        <pc:spChg chg="add mod">
          <ac:chgData name="Suescun, Aline" userId="7d365222-c9ef-4ab8-a926-e48905310947" providerId="ADAL" clId="{6A3C1A2E-BDFD-4C7D-88E2-EBA7B6C26BA2}" dt="2024-02-07T17:14:46.349" v="657" actId="207"/>
          <ac:spMkLst>
            <pc:docMk/>
            <pc:sldMk cId="1722028561" sldId="337"/>
            <ac:spMk id="10" creationId="{501FBD43-8673-BFE9-E9AF-E7C1CB9B2541}"/>
          </ac:spMkLst>
        </pc:spChg>
        <pc:picChg chg="del">
          <ac:chgData name="Suescun, Aline" userId="7d365222-c9ef-4ab8-a926-e48905310947" providerId="ADAL" clId="{6A3C1A2E-BDFD-4C7D-88E2-EBA7B6C26BA2}" dt="2024-02-07T17:13:31.908" v="641" actId="478"/>
          <ac:picMkLst>
            <pc:docMk/>
            <pc:sldMk cId="1722028561" sldId="337"/>
            <ac:picMk id="5" creationId="{1E714E1C-D875-20C9-AA6C-D1FEC7E74FD0}"/>
          </ac:picMkLst>
        </pc:picChg>
        <pc:picChg chg="add mod">
          <ac:chgData name="Suescun, Aline" userId="7d365222-c9ef-4ab8-a926-e48905310947" providerId="ADAL" clId="{6A3C1A2E-BDFD-4C7D-88E2-EBA7B6C26BA2}" dt="2024-02-07T17:13:50.046" v="648" actId="14100"/>
          <ac:picMkLst>
            <pc:docMk/>
            <pc:sldMk cId="1722028561" sldId="337"/>
            <ac:picMk id="6" creationId="{879B0CC2-8F8A-347E-30F6-81282AE05386}"/>
          </ac:picMkLst>
        </pc:picChg>
        <pc:picChg chg="add mod">
          <ac:chgData name="Suescun, Aline" userId="7d365222-c9ef-4ab8-a926-e48905310947" providerId="ADAL" clId="{6A3C1A2E-BDFD-4C7D-88E2-EBA7B6C26BA2}" dt="2024-02-07T17:14:09.898" v="651" actId="14100"/>
          <ac:picMkLst>
            <pc:docMk/>
            <pc:sldMk cId="1722028561" sldId="337"/>
            <ac:picMk id="9" creationId="{CE364391-4349-0B13-C72A-B5DF45D0125C}"/>
          </ac:picMkLst>
        </pc:picChg>
      </pc:sldChg>
      <pc:sldChg chg="addSp delSp modSp add mod ord">
        <pc:chgData name="Suescun, Aline" userId="7d365222-c9ef-4ab8-a926-e48905310947" providerId="ADAL" clId="{6A3C1A2E-BDFD-4C7D-88E2-EBA7B6C26BA2}" dt="2024-02-07T17:18:33.161" v="670" actId="1076"/>
        <pc:sldMkLst>
          <pc:docMk/>
          <pc:sldMk cId="1986435783" sldId="338"/>
        </pc:sldMkLst>
        <pc:spChg chg="mod">
          <ac:chgData name="Suescun, Aline" userId="7d365222-c9ef-4ab8-a926-e48905310947" providerId="ADAL" clId="{6A3C1A2E-BDFD-4C7D-88E2-EBA7B6C26BA2}" dt="2024-02-07T17:17:35.153" v="662"/>
          <ac:spMkLst>
            <pc:docMk/>
            <pc:sldMk cId="1986435783" sldId="338"/>
            <ac:spMk id="4" creationId="{4D123B2D-0083-633A-A081-2C338DABC37F}"/>
          </ac:spMkLst>
        </pc:spChg>
        <pc:spChg chg="del">
          <ac:chgData name="Suescun, Aline" userId="7d365222-c9ef-4ab8-a926-e48905310947" providerId="ADAL" clId="{6A3C1A2E-BDFD-4C7D-88E2-EBA7B6C26BA2}" dt="2024-02-07T17:18:13.526" v="668" actId="21"/>
          <ac:spMkLst>
            <pc:docMk/>
            <pc:sldMk cId="1986435783" sldId="338"/>
            <ac:spMk id="10" creationId="{FDC984D0-655F-282F-F0D6-3C810FA46C1C}"/>
          </ac:spMkLst>
        </pc:spChg>
        <pc:picChg chg="del">
          <ac:chgData name="Suescun, Aline" userId="7d365222-c9ef-4ab8-a926-e48905310947" providerId="ADAL" clId="{6A3C1A2E-BDFD-4C7D-88E2-EBA7B6C26BA2}" dt="2024-02-07T17:17:40.392" v="664" actId="478"/>
          <ac:picMkLst>
            <pc:docMk/>
            <pc:sldMk cId="1986435783" sldId="338"/>
            <ac:picMk id="3" creationId="{FB1F0AD4-4D85-58CC-BB84-AA8DA8686F88}"/>
          </ac:picMkLst>
        </pc:picChg>
        <pc:picChg chg="add mod">
          <ac:chgData name="Suescun, Aline" userId="7d365222-c9ef-4ab8-a926-e48905310947" providerId="ADAL" clId="{6A3C1A2E-BDFD-4C7D-88E2-EBA7B6C26BA2}" dt="2024-02-07T17:18:09.063" v="667" actId="1076"/>
          <ac:picMkLst>
            <pc:docMk/>
            <pc:sldMk cId="1986435783" sldId="338"/>
            <ac:picMk id="5" creationId="{12775AB3-8E53-2F32-2DF9-C60CD584B8CD}"/>
          </ac:picMkLst>
        </pc:picChg>
        <pc:picChg chg="add mod">
          <ac:chgData name="Suescun, Aline" userId="7d365222-c9ef-4ab8-a926-e48905310947" providerId="ADAL" clId="{6A3C1A2E-BDFD-4C7D-88E2-EBA7B6C26BA2}" dt="2024-02-07T17:18:33.161" v="670" actId="1076"/>
          <ac:picMkLst>
            <pc:docMk/>
            <pc:sldMk cId="1986435783" sldId="338"/>
            <ac:picMk id="6" creationId="{6CC68E38-5DF5-2E8B-4CA0-3F18FE3F4FCC}"/>
          </ac:picMkLst>
        </pc:picChg>
        <pc:picChg chg="del">
          <ac:chgData name="Suescun, Aline" userId="7d365222-c9ef-4ab8-a926-e48905310947" providerId="ADAL" clId="{6A3C1A2E-BDFD-4C7D-88E2-EBA7B6C26BA2}" dt="2024-02-07T17:17:38.679" v="663" actId="478"/>
          <ac:picMkLst>
            <pc:docMk/>
            <pc:sldMk cId="1986435783" sldId="338"/>
            <ac:picMk id="7" creationId="{A6A2F19C-8682-CD7B-B3A9-0255C5B4F649}"/>
          </ac:picMkLst>
        </pc:picChg>
      </pc:sldChg>
      <pc:sldChg chg="addSp delSp modSp add mod">
        <pc:chgData name="Suescun, Aline" userId="7d365222-c9ef-4ab8-a926-e48905310947" providerId="ADAL" clId="{6A3C1A2E-BDFD-4C7D-88E2-EBA7B6C26BA2}" dt="2024-02-07T17:22:00.083" v="763" actId="20577"/>
        <pc:sldMkLst>
          <pc:docMk/>
          <pc:sldMk cId="2697456930" sldId="339"/>
        </pc:sldMkLst>
        <pc:spChg chg="mod">
          <ac:chgData name="Suescun, Aline" userId="7d365222-c9ef-4ab8-a926-e48905310947" providerId="ADAL" clId="{6A3C1A2E-BDFD-4C7D-88E2-EBA7B6C26BA2}" dt="2024-02-07T17:22:00.083" v="763" actId="20577"/>
          <ac:spMkLst>
            <pc:docMk/>
            <pc:sldMk cId="2697456930" sldId="339"/>
            <ac:spMk id="7" creationId="{2A74F733-E24C-4245-8B05-30608A7B6DCE}"/>
          </ac:spMkLst>
        </pc:spChg>
        <pc:picChg chg="del">
          <ac:chgData name="Suescun, Aline" userId="7d365222-c9ef-4ab8-a926-e48905310947" providerId="ADAL" clId="{6A3C1A2E-BDFD-4C7D-88E2-EBA7B6C26BA2}" dt="2024-02-07T17:21:36.082" v="674" actId="478"/>
          <ac:picMkLst>
            <pc:docMk/>
            <pc:sldMk cId="2697456930" sldId="339"/>
            <ac:picMk id="3" creationId="{04EE3B63-D0DC-46BB-7003-80B80FBD1940}"/>
          </ac:picMkLst>
        </pc:picChg>
        <pc:picChg chg="add mod">
          <ac:chgData name="Suescun, Aline" userId="7d365222-c9ef-4ab8-a926-e48905310947" providerId="ADAL" clId="{6A3C1A2E-BDFD-4C7D-88E2-EBA7B6C26BA2}" dt="2024-02-07T17:21:42.838" v="677" actId="14100"/>
          <ac:picMkLst>
            <pc:docMk/>
            <pc:sldMk cId="2697456930" sldId="339"/>
            <ac:picMk id="5" creationId="{2428EC88-AE77-15B4-A066-7530DA9CD921}"/>
          </ac:picMkLst>
        </pc:picChg>
      </pc:sldChg>
      <pc:sldChg chg="add del">
        <pc:chgData name="Suescun, Aline" userId="7d365222-c9ef-4ab8-a926-e48905310947" providerId="ADAL" clId="{6A3C1A2E-BDFD-4C7D-88E2-EBA7B6C26BA2}" dt="2024-02-07T17:21:30.414" v="672" actId="2890"/>
        <pc:sldMkLst>
          <pc:docMk/>
          <pc:sldMk cId="3808893523" sldId="339"/>
        </pc:sldMkLst>
      </pc:sldChg>
      <pc:sldChg chg="modSp add mod">
        <pc:chgData name="Suescun, Aline" userId="7d365222-c9ef-4ab8-a926-e48905310947" providerId="ADAL" clId="{6A3C1A2E-BDFD-4C7D-88E2-EBA7B6C26BA2}" dt="2024-02-09T19:23:14.072" v="866" actId="1076"/>
        <pc:sldMkLst>
          <pc:docMk/>
          <pc:sldMk cId="3038480976" sldId="340"/>
        </pc:sldMkLst>
        <pc:spChg chg="mod">
          <ac:chgData name="Suescun, Aline" userId="7d365222-c9ef-4ab8-a926-e48905310947" providerId="ADAL" clId="{6A3C1A2E-BDFD-4C7D-88E2-EBA7B6C26BA2}" dt="2024-02-09T19:23:14.072" v="866" actId="1076"/>
          <ac:spMkLst>
            <pc:docMk/>
            <pc:sldMk cId="3038480976" sldId="340"/>
            <ac:spMk id="3" creationId="{C3160B4E-26D6-F0F8-24AB-A5622583DBC5}"/>
          </ac:spMkLst>
        </pc:spChg>
      </pc:sldChg>
      <pc:sldChg chg="modSp add mod ord">
        <pc:chgData name="Suescun, Aline" userId="7d365222-c9ef-4ab8-a926-e48905310947" providerId="ADAL" clId="{6A3C1A2E-BDFD-4C7D-88E2-EBA7B6C26BA2}" dt="2024-02-09T19:38:03.922" v="888" actId="20577"/>
        <pc:sldMkLst>
          <pc:docMk/>
          <pc:sldMk cId="1883872555" sldId="341"/>
        </pc:sldMkLst>
        <pc:spChg chg="mod">
          <ac:chgData name="Suescun, Aline" userId="7d365222-c9ef-4ab8-a926-e48905310947" providerId="ADAL" clId="{6A3C1A2E-BDFD-4C7D-88E2-EBA7B6C26BA2}" dt="2024-02-09T19:38:03.922" v="888" actId="20577"/>
          <ac:spMkLst>
            <pc:docMk/>
            <pc:sldMk cId="1883872555" sldId="341"/>
            <ac:spMk id="5" creationId="{B575D453-40BC-780F-7CE0-F9D3130C3D8A}"/>
          </ac:spMkLst>
        </pc:spChg>
      </pc:sldChg>
      <pc:sldChg chg="addSp delSp modSp new mod ord">
        <pc:chgData name="Suescun, Aline" userId="7d365222-c9ef-4ab8-a926-e48905310947" providerId="ADAL" clId="{6A3C1A2E-BDFD-4C7D-88E2-EBA7B6C26BA2}" dt="2024-02-09T20:05:57.039" v="1214" actId="1076"/>
        <pc:sldMkLst>
          <pc:docMk/>
          <pc:sldMk cId="826987405" sldId="342"/>
        </pc:sldMkLst>
        <pc:spChg chg="mod">
          <ac:chgData name="Suescun, Aline" userId="7d365222-c9ef-4ab8-a926-e48905310947" providerId="ADAL" clId="{6A3C1A2E-BDFD-4C7D-88E2-EBA7B6C26BA2}" dt="2024-02-09T19:47:55.133" v="1210" actId="20577"/>
          <ac:spMkLst>
            <pc:docMk/>
            <pc:sldMk cId="826987405" sldId="342"/>
            <ac:spMk id="2" creationId="{E5234612-8547-EEAF-E37A-6E7A9B34C434}"/>
          </ac:spMkLst>
        </pc:spChg>
        <pc:spChg chg="del">
          <ac:chgData name="Suescun, Aline" userId="7d365222-c9ef-4ab8-a926-e48905310947" providerId="ADAL" clId="{6A3C1A2E-BDFD-4C7D-88E2-EBA7B6C26BA2}" dt="2024-02-09T19:39:11.188" v="1004" actId="478"/>
          <ac:spMkLst>
            <pc:docMk/>
            <pc:sldMk cId="826987405" sldId="342"/>
            <ac:spMk id="3" creationId="{8287514C-3E91-1363-AE55-D283CEF66B2A}"/>
          </ac:spMkLst>
        </pc:spChg>
        <pc:spChg chg="mod">
          <ac:chgData name="Suescun, Aline" userId="7d365222-c9ef-4ab8-a926-e48905310947" providerId="ADAL" clId="{6A3C1A2E-BDFD-4C7D-88E2-EBA7B6C26BA2}" dt="2024-02-09T19:38:44.253" v="934" actId="20577"/>
          <ac:spMkLst>
            <pc:docMk/>
            <pc:sldMk cId="826987405" sldId="342"/>
            <ac:spMk id="4" creationId="{5F276C74-61AC-6978-EFCC-BFBCACB657D7}"/>
          </ac:spMkLst>
        </pc:spChg>
        <pc:spChg chg="add del">
          <ac:chgData name="Suescun, Aline" userId="7d365222-c9ef-4ab8-a926-e48905310947" providerId="ADAL" clId="{6A3C1A2E-BDFD-4C7D-88E2-EBA7B6C26BA2}" dt="2024-02-09T19:40:34.003" v="1028" actId="22"/>
          <ac:spMkLst>
            <pc:docMk/>
            <pc:sldMk cId="826987405" sldId="342"/>
            <ac:spMk id="12" creationId="{3512F3D2-4C8D-1678-3E2B-95A78B57A5DE}"/>
          </ac:spMkLst>
        </pc:spChg>
        <pc:picChg chg="add del mod">
          <ac:chgData name="Suescun, Aline" userId="7d365222-c9ef-4ab8-a926-e48905310947" providerId="ADAL" clId="{6A3C1A2E-BDFD-4C7D-88E2-EBA7B6C26BA2}" dt="2024-02-09T19:39:54.876" v="1016" actId="478"/>
          <ac:picMkLst>
            <pc:docMk/>
            <pc:sldMk cId="826987405" sldId="342"/>
            <ac:picMk id="6" creationId="{64CC00FB-1ECD-0FCC-C83C-B4F67D92CD97}"/>
          </ac:picMkLst>
        </pc:picChg>
        <pc:picChg chg="add del mod">
          <ac:chgData name="Suescun, Aline" userId="7d365222-c9ef-4ab8-a926-e48905310947" providerId="ADAL" clId="{6A3C1A2E-BDFD-4C7D-88E2-EBA7B6C26BA2}" dt="2024-02-09T19:39:56.213" v="1017" actId="478"/>
          <ac:picMkLst>
            <pc:docMk/>
            <pc:sldMk cId="826987405" sldId="342"/>
            <ac:picMk id="8" creationId="{D61C95DE-614E-AE66-A665-A0DF60B51711}"/>
          </ac:picMkLst>
        </pc:picChg>
        <pc:picChg chg="add del mod">
          <ac:chgData name="Suescun, Aline" userId="7d365222-c9ef-4ab8-a926-e48905310947" providerId="ADAL" clId="{6A3C1A2E-BDFD-4C7D-88E2-EBA7B6C26BA2}" dt="2024-02-09T19:46:55.721" v="1122" actId="21"/>
          <ac:picMkLst>
            <pc:docMk/>
            <pc:sldMk cId="826987405" sldId="342"/>
            <ac:picMk id="10" creationId="{93FF49C5-D3D4-A110-4763-BCDD05A037F0}"/>
          </ac:picMkLst>
        </pc:picChg>
        <pc:picChg chg="add del mod">
          <ac:chgData name="Suescun, Aline" userId="7d365222-c9ef-4ab8-a926-e48905310947" providerId="ADAL" clId="{6A3C1A2E-BDFD-4C7D-88E2-EBA7B6C26BA2}" dt="2024-02-09T19:41:29.119" v="1100" actId="478"/>
          <ac:picMkLst>
            <pc:docMk/>
            <pc:sldMk cId="826987405" sldId="342"/>
            <ac:picMk id="14" creationId="{DCFD98E4-9E25-68D2-B2EE-F3A7D3A9995C}"/>
          </ac:picMkLst>
        </pc:picChg>
        <pc:picChg chg="add del mod">
          <ac:chgData name="Suescun, Aline" userId="7d365222-c9ef-4ab8-a926-e48905310947" providerId="ADAL" clId="{6A3C1A2E-BDFD-4C7D-88E2-EBA7B6C26BA2}" dt="2024-02-09T19:47:35.976" v="1139" actId="478"/>
          <ac:picMkLst>
            <pc:docMk/>
            <pc:sldMk cId="826987405" sldId="342"/>
            <ac:picMk id="16" creationId="{9A66A09D-9ED9-7716-5E06-29962CEF8C8F}"/>
          </ac:picMkLst>
        </pc:picChg>
        <pc:picChg chg="add del">
          <ac:chgData name="Suescun, Aline" userId="7d365222-c9ef-4ab8-a926-e48905310947" providerId="ADAL" clId="{6A3C1A2E-BDFD-4C7D-88E2-EBA7B6C26BA2}" dt="2024-02-09T19:46:03.529" v="1112" actId="22"/>
          <ac:picMkLst>
            <pc:docMk/>
            <pc:sldMk cId="826987405" sldId="342"/>
            <ac:picMk id="18" creationId="{64BBDC89-20D0-1533-1E4B-86D13D5824BD}"/>
          </ac:picMkLst>
        </pc:picChg>
        <pc:picChg chg="add mod">
          <ac:chgData name="Suescun, Aline" userId="7d365222-c9ef-4ab8-a926-e48905310947" providerId="ADAL" clId="{6A3C1A2E-BDFD-4C7D-88E2-EBA7B6C26BA2}" dt="2024-02-09T20:05:57.039" v="1214" actId="1076"/>
          <ac:picMkLst>
            <pc:docMk/>
            <pc:sldMk cId="826987405" sldId="342"/>
            <ac:picMk id="20" creationId="{FB10E695-370A-173B-7D76-09E6470DEE88}"/>
          </ac:picMkLst>
        </pc:picChg>
        <pc:picChg chg="add del mod">
          <ac:chgData name="Suescun, Aline" userId="7d365222-c9ef-4ab8-a926-e48905310947" providerId="ADAL" clId="{6A3C1A2E-BDFD-4C7D-88E2-EBA7B6C26BA2}" dt="2024-02-09T19:47:34.143" v="1138" actId="478"/>
          <ac:picMkLst>
            <pc:docMk/>
            <pc:sldMk cId="826987405" sldId="342"/>
            <ac:picMk id="21" creationId="{6E424C9C-6C44-FB83-6F4D-C0BB09DB8D9C}"/>
          </ac:picMkLst>
        </pc:picChg>
      </pc:sldChg>
      <pc:sldChg chg="delSp modSp add mod ord">
        <pc:chgData name="Suescun, Aline" userId="7d365222-c9ef-4ab8-a926-e48905310947" providerId="ADAL" clId="{6A3C1A2E-BDFD-4C7D-88E2-EBA7B6C26BA2}" dt="2024-02-09T19:47:32.445" v="1137"/>
        <pc:sldMkLst>
          <pc:docMk/>
          <pc:sldMk cId="3407608342" sldId="343"/>
        </pc:sldMkLst>
        <pc:picChg chg="mod">
          <ac:chgData name="Suescun, Aline" userId="7d365222-c9ef-4ab8-a926-e48905310947" providerId="ADAL" clId="{6A3C1A2E-BDFD-4C7D-88E2-EBA7B6C26BA2}" dt="2024-02-09T19:47:26.181" v="1135" actId="1076"/>
          <ac:picMkLst>
            <pc:docMk/>
            <pc:sldMk cId="3407608342" sldId="343"/>
            <ac:picMk id="16" creationId="{9A66A09D-9ED9-7716-5E06-29962CEF8C8F}"/>
          </ac:picMkLst>
        </pc:picChg>
        <pc:picChg chg="del">
          <ac:chgData name="Suescun, Aline" userId="7d365222-c9ef-4ab8-a926-e48905310947" providerId="ADAL" clId="{6A3C1A2E-BDFD-4C7D-88E2-EBA7B6C26BA2}" dt="2024-02-09T19:47:15.710" v="1128" actId="478"/>
          <ac:picMkLst>
            <pc:docMk/>
            <pc:sldMk cId="3407608342" sldId="343"/>
            <ac:picMk id="20" creationId="{FB10E695-370A-173B-7D76-09E6470DEE88}"/>
          </ac:picMkLst>
        </pc:picChg>
        <pc:picChg chg="mod">
          <ac:chgData name="Suescun, Aline" userId="7d365222-c9ef-4ab8-a926-e48905310947" providerId="ADAL" clId="{6A3C1A2E-BDFD-4C7D-88E2-EBA7B6C26BA2}" dt="2024-02-09T19:47:24.667" v="1134" actId="14100"/>
          <ac:picMkLst>
            <pc:docMk/>
            <pc:sldMk cId="3407608342" sldId="343"/>
            <ac:picMk id="21" creationId="{6E424C9C-6C44-FB83-6F4D-C0BB09DB8D9C}"/>
          </ac:picMkLst>
        </pc:picChg>
      </pc:sldChg>
    </pc:docChg>
  </pc:docChgLst>
</pc:chgInfo>
</file>

<file path=ppt/comments/modernComment_13D_BB49DA64.xml><?xml version="1.0" encoding="utf-8"?>
<p188:cmLst xmlns:a="http://schemas.openxmlformats.org/drawingml/2006/main" xmlns:r="http://schemas.openxmlformats.org/officeDocument/2006/relationships" xmlns:p188="http://schemas.microsoft.com/office/powerpoint/2018/8/main">
  <p188:cm id="{98DEFF49-EA10-4CCE-9B67-EF6AD19A557A}" authorId="{4212B2DA-137F-530C-0C10-4F84917FD62F}" created="2024-01-31T18:35:53.761">
    <pc:sldMkLst xmlns:pc="http://schemas.microsoft.com/office/powerpoint/2013/main/command">
      <pc:docMk/>
      <pc:sldMk cId="3142179428" sldId="317"/>
    </pc:sldMkLst>
    <p188:txBody>
      <a:bodyPr/>
      <a:lstStyle/>
      <a:p>
        <a:r>
          <a:rPr lang="en-US"/>
          <a:t>TO BE CONFIRMED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653-6E5D-4834-B923-F92B8A1A7CED}"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92479-FF3E-4D7C-9352-10029983BC82}" type="slidenum">
              <a:rPr lang="en-US" smtClean="0"/>
              <a:t>‹#›</a:t>
            </a:fld>
            <a:endParaRPr lang="en-US"/>
          </a:p>
        </p:txBody>
      </p:sp>
    </p:spTree>
    <p:extLst>
      <p:ext uri="{BB962C8B-B14F-4D97-AF65-F5344CB8AC3E}">
        <p14:creationId xmlns:p14="http://schemas.microsoft.com/office/powerpoint/2010/main" val="166026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hoto Title Slide, 1 speaker">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A63A2720-48EF-4301-BDF6-9A5EBBC0C3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2515749"/>
            <a:ext cx="4521331" cy="3130152"/>
          </a:xfrm>
          <a:prstGeom prst="rect">
            <a:avLst/>
          </a:prstGeom>
        </p:spPr>
      </p:pic>
      <p:sp>
        <p:nvSpPr>
          <p:cNvPr id="10" name="Picture Placeholder 8"/>
          <p:cNvSpPr>
            <a:spLocks noGrp="1"/>
          </p:cNvSpPr>
          <p:nvPr>
            <p:ph type="pic" sz="quarter" idx="10" hasCustomPrompt="1"/>
          </p:nvPr>
        </p:nvSpPr>
        <p:spPr>
          <a:xfrm>
            <a:off x="0" y="0"/>
            <a:ext cx="6883399" cy="6858000"/>
          </a:xfrm>
          <a:solidFill>
            <a:schemeClr val="bg2"/>
          </a:solidFill>
          <a:effectLst/>
        </p:spPr>
        <p:txBody>
          <a:bodyPr lIns="1188720" tIns="3291840">
            <a:normAutofit/>
          </a:bodyPr>
          <a:lstStyle>
            <a:lvl1pPr marL="0" indent="0">
              <a:buNone/>
              <a:defRPr sz="1600" b="0" i="0" baseline="0">
                <a:solidFill>
                  <a:schemeClr val="bg1">
                    <a:lumMod val="50000"/>
                  </a:schemeClr>
                </a:solidFill>
                <a:latin typeface="+mn-lt"/>
              </a:defRPr>
            </a:lvl1pPr>
          </a:lstStyle>
          <a:p>
            <a:r>
              <a:rPr lang="en-US"/>
              <a:t>Add image here &gt;&gt; Right-click and Send to back</a:t>
            </a:r>
            <a:endParaRPr lang="th-TH"/>
          </a:p>
        </p:txBody>
      </p:sp>
      <p:sp>
        <p:nvSpPr>
          <p:cNvPr id="16" name="Title 15"/>
          <p:cNvSpPr>
            <a:spLocks noGrp="1"/>
          </p:cNvSpPr>
          <p:nvPr>
            <p:ph type="title" hasCustomPrompt="1"/>
          </p:nvPr>
        </p:nvSpPr>
        <p:spPr>
          <a:xfrm>
            <a:off x="7145668" y="1312166"/>
            <a:ext cx="4394200" cy="2814779"/>
          </a:xfrm>
          <a:noFill/>
          <a:effectLst/>
        </p:spPr>
        <p:txBody>
          <a:bodyPr lIns="0" tIns="0" rIns="0" bIns="0" anchor="b" anchorCtr="0">
            <a:noAutofit/>
          </a:bodyPr>
          <a:lstStyle>
            <a:lvl1pPr>
              <a:defRPr sz="4800" cap="none" baseline="0"/>
            </a:lvl1pPr>
          </a:lstStyle>
          <a:p>
            <a:r>
              <a:rPr lang="en-US"/>
              <a:t>Click To Edit Master Title Style</a:t>
            </a:r>
          </a:p>
        </p:txBody>
      </p:sp>
      <p:sp>
        <p:nvSpPr>
          <p:cNvPr id="14" name="Rectangle 13" hidden="1"/>
          <p:cNvSpPr/>
          <p:nvPr userDrawn="1"/>
        </p:nvSpPr>
        <p:spPr>
          <a:xfrm>
            <a:off x="6035040" y="440266"/>
            <a:ext cx="5713012" cy="49973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2920" rtlCol="0" anchor="ctr"/>
          <a:lstStyle/>
          <a:p>
            <a:pPr algn="ctr"/>
            <a:endParaRPr lang="th-TH">
              <a:latin typeface="Roboto Light" charset="0"/>
              <a:cs typeface="Roboto Light" charset="0"/>
            </a:endParaRPr>
          </a:p>
        </p:txBody>
      </p:sp>
      <p:sp>
        <p:nvSpPr>
          <p:cNvPr id="17" name="Text Placeholder 16"/>
          <p:cNvSpPr>
            <a:spLocks noGrp="1"/>
          </p:cNvSpPr>
          <p:nvPr>
            <p:ph type="body" sz="quarter" idx="11" hasCustomPrompt="1"/>
          </p:nvPr>
        </p:nvSpPr>
        <p:spPr>
          <a:xfrm>
            <a:off x="7188200" y="4685097"/>
            <a:ext cx="4036938" cy="330994"/>
          </a:xfrm>
        </p:spPr>
        <p:txBody>
          <a:bodyPr lIns="0" tIns="0" rIns="0" bIns="0">
            <a:normAutofit/>
          </a:bodyPr>
          <a:lstStyle>
            <a:lvl1pPr marL="0" indent="0">
              <a:buNone/>
              <a:defRPr sz="2000" b="1" i="0" baseline="0">
                <a:solidFill>
                  <a:schemeClr val="tx2"/>
                </a:solidFill>
                <a:latin typeface="+mn-lt"/>
                <a:ea typeface="Roboto Medium" panose="02000000000000000000" pitchFamily="2" charset="0"/>
              </a:defRPr>
            </a:lvl1pPr>
          </a:lstStyle>
          <a:p>
            <a:pPr lvl="0"/>
            <a:r>
              <a:rPr lang="en-US"/>
              <a:t>Speaker Name</a:t>
            </a:r>
            <a:endParaRPr lang="th-TH"/>
          </a:p>
        </p:txBody>
      </p:sp>
      <p:sp>
        <p:nvSpPr>
          <p:cNvPr id="18" name="Text Placeholder 16"/>
          <p:cNvSpPr>
            <a:spLocks noGrp="1"/>
          </p:cNvSpPr>
          <p:nvPr>
            <p:ph type="body" sz="quarter" idx="12" hasCustomPrompt="1"/>
          </p:nvPr>
        </p:nvSpPr>
        <p:spPr>
          <a:xfrm>
            <a:off x="7188200" y="5039636"/>
            <a:ext cx="4036938" cy="265353"/>
          </a:xfrm>
        </p:spPr>
        <p:txBody>
          <a:bodyPr lIns="0" tIns="0" rIns="0" bIns="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Job Title</a:t>
            </a:r>
            <a:endParaRPr lang="th-TH"/>
          </a:p>
        </p:txBody>
      </p:sp>
      <p:sp>
        <p:nvSpPr>
          <p:cNvPr id="8" name="Text Placeholder 16"/>
          <p:cNvSpPr>
            <a:spLocks noGrp="1"/>
          </p:cNvSpPr>
          <p:nvPr>
            <p:ph type="body" sz="quarter" idx="13" hasCustomPrompt="1"/>
          </p:nvPr>
        </p:nvSpPr>
        <p:spPr>
          <a:xfrm>
            <a:off x="7188200" y="6028312"/>
            <a:ext cx="4036938" cy="265353"/>
          </a:xfrm>
        </p:spPr>
        <p:txBody>
          <a:bodyPr lIns="0" tIns="0" rIns="0" bIns="0" anchor="b" anchorCtr="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DD Month YYYY</a:t>
            </a:r>
            <a:endParaRPr lang="th-TH"/>
          </a:p>
        </p:txBody>
      </p:sp>
      <p:cxnSp>
        <p:nvCxnSpPr>
          <p:cNvPr id="41" name="Straight Connector 40">
            <a:extLst>
              <a:ext uri="{FF2B5EF4-FFF2-40B4-BE49-F238E27FC236}">
                <a16:creationId xmlns:a16="http://schemas.microsoft.com/office/drawing/2014/main" id="{B495F380-6A9E-44A5-B68B-70D5C857BEAC}"/>
              </a:ext>
            </a:extLst>
          </p:cNvPr>
          <p:cNvCxnSpPr>
            <a:cxnSpLocks/>
          </p:cNvCxnSpPr>
          <p:nvPr userDrawn="1"/>
        </p:nvCxnSpPr>
        <p:spPr>
          <a:xfrm>
            <a:off x="7222301" y="4342862"/>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6FB858-DD80-4351-9210-C72AE8713804}"/>
              </a:ext>
            </a:extLst>
          </p:cNvPr>
          <p:cNvCxnSpPr>
            <a:cxnSpLocks/>
          </p:cNvCxnSpPr>
          <p:nvPr userDrawn="1"/>
        </p:nvCxnSpPr>
        <p:spPr>
          <a:xfrm flipV="1">
            <a:off x="11140862" y="6053872"/>
            <a:ext cx="441538" cy="991712"/>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C4C0948-6258-44D2-B4DB-EA6FB0CD64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08783" y="6378957"/>
            <a:ext cx="1816355" cy="1282133"/>
          </a:xfrm>
          <a:prstGeom prst="rect">
            <a:avLst/>
          </a:prstGeom>
        </p:spPr>
      </p:pic>
    </p:spTree>
    <p:extLst>
      <p:ext uri="{BB962C8B-B14F-4D97-AF65-F5344CB8AC3E}">
        <p14:creationId xmlns:p14="http://schemas.microsoft.com/office/powerpoint/2010/main" val="36234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frame_light">
    <p:bg>
      <p:bgPr>
        <a:gradFill>
          <a:gsLst>
            <a:gs pos="4000">
              <a:schemeClr val="bg2"/>
            </a:gs>
            <a:gs pos="100000">
              <a:schemeClr val="bg1"/>
            </a:gs>
          </a:gsLst>
          <a:lin ang="8100000" scaled="1"/>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182826-A1C7-4D23-9A10-A1F6021F1432}"/>
              </a:ext>
            </a:extLst>
          </p:cNvPr>
          <p:cNvSpPr/>
          <p:nvPr userDrawn="1"/>
        </p:nvSpPr>
        <p:spPr>
          <a:xfrm>
            <a:off x="0" y="0"/>
            <a:ext cx="12192000" cy="6858000"/>
          </a:xfrm>
          <a:prstGeom prst="rect">
            <a:avLst/>
          </a:prstGeom>
          <a:gradFill flip="none" rotWithShape="1">
            <a:gsLst>
              <a:gs pos="0">
                <a:schemeClr val="bg1"/>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a:extLst>
              <a:ext uri="{FF2B5EF4-FFF2-40B4-BE49-F238E27FC236}">
                <a16:creationId xmlns:a16="http://schemas.microsoft.com/office/drawing/2014/main" id="{AF1F6BFD-2B83-46E8-9C8A-5BDCC8EBCAD4}"/>
              </a:ext>
            </a:extLst>
          </p:cNvPr>
          <p:cNvSpPr/>
          <p:nvPr userDrawn="1"/>
        </p:nvSpPr>
        <p:spPr>
          <a:xfrm>
            <a:off x="873101" y="1663906"/>
            <a:ext cx="11465117" cy="5588949"/>
          </a:xfrm>
          <a:custGeom>
            <a:avLst/>
            <a:gdLst>
              <a:gd name="connsiteX0" fmla="*/ 0 w 2463207"/>
              <a:gd name="connsiteY0" fmla="*/ 0 h 920204"/>
              <a:gd name="connsiteX1" fmla="*/ 2463207 w 2463207"/>
              <a:gd name="connsiteY1" fmla="*/ 0 h 920204"/>
              <a:gd name="connsiteX2" fmla="*/ 2463207 w 2463207"/>
              <a:gd name="connsiteY2" fmla="*/ 920204 h 920204"/>
              <a:gd name="connsiteX3" fmla="*/ 0 w 2463207"/>
              <a:gd name="connsiteY3" fmla="*/ 920204 h 920204"/>
              <a:gd name="connsiteX4" fmla="*/ 0 w 2463207"/>
              <a:gd name="connsiteY4" fmla="*/ 0 h 920204"/>
              <a:gd name="connsiteX0" fmla="*/ 0 w 2463207"/>
              <a:gd name="connsiteY0" fmla="*/ 0 h 922780"/>
              <a:gd name="connsiteX1" fmla="*/ 2463207 w 2463207"/>
              <a:gd name="connsiteY1" fmla="*/ 0 h 922780"/>
              <a:gd name="connsiteX2" fmla="*/ 2262297 w 2463207"/>
              <a:gd name="connsiteY2" fmla="*/ 922780 h 922780"/>
              <a:gd name="connsiteX3" fmla="*/ 0 w 2463207"/>
              <a:gd name="connsiteY3" fmla="*/ 920204 h 922780"/>
              <a:gd name="connsiteX4" fmla="*/ 0 w 2463207"/>
              <a:gd name="connsiteY4" fmla="*/ 0 h 922780"/>
              <a:gd name="connsiteX0" fmla="*/ 0 w 2463207"/>
              <a:gd name="connsiteY0" fmla="*/ 0 h 928145"/>
              <a:gd name="connsiteX1" fmla="*/ 2463207 w 2463207"/>
              <a:gd name="connsiteY1" fmla="*/ 0 h 928145"/>
              <a:gd name="connsiteX2" fmla="*/ 1996730 w 2463207"/>
              <a:gd name="connsiteY2" fmla="*/ 928145 h 928145"/>
              <a:gd name="connsiteX3" fmla="*/ 0 w 2463207"/>
              <a:gd name="connsiteY3" fmla="*/ 920204 h 928145"/>
              <a:gd name="connsiteX4" fmla="*/ 0 w 2463207"/>
              <a:gd name="connsiteY4" fmla="*/ 0 h 928145"/>
              <a:gd name="connsiteX0" fmla="*/ 0 w 2463207"/>
              <a:gd name="connsiteY0" fmla="*/ 0 h 922780"/>
              <a:gd name="connsiteX1" fmla="*/ 2463207 w 2463207"/>
              <a:gd name="connsiteY1" fmla="*/ 0 h 922780"/>
              <a:gd name="connsiteX2" fmla="*/ 2042333 w 2463207"/>
              <a:gd name="connsiteY2" fmla="*/ 922780 h 922780"/>
              <a:gd name="connsiteX3" fmla="*/ 0 w 2463207"/>
              <a:gd name="connsiteY3" fmla="*/ 920204 h 922780"/>
              <a:gd name="connsiteX4" fmla="*/ 0 w 2463207"/>
              <a:gd name="connsiteY4" fmla="*/ 0 h 922780"/>
              <a:gd name="connsiteX0" fmla="*/ 0 w 2463207"/>
              <a:gd name="connsiteY0" fmla="*/ 0 h 920204"/>
              <a:gd name="connsiteX1" fmla="*/ 2463207 w 2463207"/>
              <a:gd name="connsiteY1" fmla="*/ 0 h 920204"/>
              <a:gd name="connsiteX2" fmla="*/ 2047698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90284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81700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677513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9448 w 2463207"/>
              <a:gd name="connsiteY2" fmla="*/ 913662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6766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82131 w 2463207"/>
              <a:gd name="connsiteY2" fmla="*/ 918489 h 920204"/>
              <a:gd name="connsiteX3" fmla="*/ 0 w 2463207"/>
              <a:gd name="connsiteY3" fmla="*/ 920204 h 920204"/>
              <a:gd name="connsiteX4" fmla="*/ 0 w 2463207"/>
              <a:gd name="connsiteY4" fmla="*/ 0 h 920204"/>
              <a:gd name="connsiteX0" fmla="*/ 678672 w 3141879"/>
              <a:gd name="connsiteY0" fmla="*/ 0 h 918595"/>
              <a:gd name="connsiteX1" fmla="*/ 3141879 w 3141879"/>
              <a:gd name="connsiteY1" fmla="*/ 0 h 918595"/>
              <a:gd name="connsiteX2" fmla="*/ 2460803 w 3141879"/>
              <a:gd name="connsiteY2" fmla="*/ 918489 h 918595"/>
              <a:gd name="connsiteX3" fmla="*/ 0 w 3141879"/>
              <a:gd name="connsiteY3" fmla="*/ 918595 h 918595"/>
              <a:gd name="connsiteX4" fmla="*/ 678672 w 3141879"/>
              <a:gd name="connsiteY4" fmla="*/ 0 h 9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879" h="918595">
                <a:moveTo>
                  <a:pt x="678672" y="0"/>
                </a:moveTo>
                <a:lnTo>
                  <a:pt x="3141879" y="0"/>
                </a:lnTo>
                <a:lnTo>
                  <a:pt x="2460803" y="918489"/>
                </a:lnTo>
                <a:lnTo>
                  <a:pt x="0" y="918595"/>
                </a:lnTo>
                <a:lnTo>
                  <a:pt x="678672" y="0"/>
                </a:lnTo>
                <a:close/>
              </a:path>
            </a:pathLst>
          </a:custGeom>
          <a:noFill/>
          <a:ln w="254000">
            <a:solidFill>
              <a:srgbClr val="CCCCC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h-TH">
              <a:latin typeface="Roboto Light" charset="0"/>
              <a:cs typeface="Roboto Light" charset="0"/>
            </a:endParaRPr>
          </a:p>
        </p:txBody>
      </p:sp>
      <p:sp>
        <p:nvSpPr>
          <p:cNvPr id="16" name="Title 15"/>
          <p:cNvSpPr>
            <a:spLocks noGrp="1"/>
          </p:cNvSpPr>
          <p:nvPr>
            <p:ph type="title" hasCustomPrompt="1"/>
          </p:nvPr>
        </p:nvSpPr>
        <p:spPr>
          <a:xfrm>
            <a:off x="3421061" y="3584693"/>
            <a:ext cx="7221539" cy="615553"/>
          </a:xfrm>
          <a:noFill/>
          <a:effectLst/>
        </p:spPr>
        <p:txBody>
          <a:bodyPr lIns="0" tIns="0" rIns="0" bIns="0" anchor="ctr" anchorCtr="0">
            <a:spAutoFit/>
          </a:bodyPr>
          <a:lstStyle>
            <a:lvl1pPr>
              <a:lnSpc>
                <a:spcPct val="100000"/>
              </a:lnSpc>
              <a:defRPr sz="4000" cap="none" baseline="0">
                <a:solidFill>
                  <a:schemeClr val="accent2"/>
                </a:solidFill>
              </a:defRPr>
            </a:lvl1pPr>
          </a:lstStyle>
          <a:p>
            <a:r>
              <a:rPr lang="en-US"/>
              <a:t>Click To Edit Master Title Style</a:t>
            </a:r>
          </a:p>
        </p:txBody>
      </p:sp>
      <p:sp>
        <p:nvSpPr>
          <p:cNvPr id="14" name="Rectangle 13" hidden="1"/>
          <p:cNvSpPr/>
          <p:nvPr userDrawn="1"/>
        </p:nvSpPr>
        <p:spPr>
          <a:xfrm>
            <a:off x="6035040" y="440266"/>
            <a:ext cx="5713012" cy="49973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2920" rtlCol="0" anchor="ctr"/>
          <a:lstStyle/>
          <a:p>
            <a:pPr algn="ctr"/>
            <a:endParaRPr lang="th-TH">
              <a:latin typeface="Roboto Light" charset="0"/>
              <a:cs typeface="Roboto Light" charset="0"/>
            </a:endParaRPr>
          </a:p>
        </p:txBody>
      </p:sp>
      <p:sp>
        <p:nvSpPr>
          <p:cNvPr id="17" name="Text Placeholder 16"/>
          <p:cNvSpPr>
            <a:spLocks noGrp="1"/>
          </p:cNvSpPr>
          <p:nvPr>
            <p:ph type="body" sz="quarter" idx="11" hasCustomPrompt="1"/>
          </p:nvPr>
        </p:nvSpPr>
        <p:spPr>
          <a:xfrm>
            <a:off x="3469190" y="5687546"/>
            <a:ext cx="3511550" cy="330994"/>
          </a:xfrm>
        </p:spPr>
        <p:txBody>
          <a:bodyPr lIns="0" tIns="0" rIns="0" bIns="0">
            <a:normAutofit/>
          </a:bodyPr>
          <a:lstStyle>
            <a:lvl1pPr marL="0" indent="0">
              <a:buNone/>
              <a:defRPr sz="1800" b="1" i="0" baseline="0">
                <a:solidFill>
                  <a:schemeClr val="tx2"/>
                </a:solidFill>
                <a:latin typeface="+mn-lt"/>
                <a:ea typeface="Roboto" panose="02000000000000000000" pitchFamily="2" charset="0"/>
              </a:defRPr>
            </a:lvl1pPr>
          </a:lstStyle>
          <a:p>
            <a:pPr lvl="0"/>
            <a:r>
              <a:rPr lang="en-US"/>
              <a:t>Speaker Name</a:t>
            </a:r>
            <a:endParaRPr lang="th-TH"/>
          </a:p>
        </p:txBody>
      </p:sp>
      <p:sp>
        <p:nvSpPr>
          <p:cNvPr id="18" name="Text Placeholder 16"/>
          <p:cNvSpPr>
            <a:spLocks noGrp="1"/>
          </p:cNvSpPr>
          <p:nvPr>
            <p:ph type="body" sz="quarter" idx="12" hasCustomPrompt="1"/>
          </p:nvPr>
        </p:nvSpPr>
        <p:spPr>
          <a:xfrm>
            <a:off x="3469190" y="6018541"/>
            <a:ext cx="3511550" cy="265353"/>
          </a:xfrm>
        </p:spPr>
        <p:txBody>
          <a:bodyPr lIns="0" tIns="0" rIns="0" bIns="0">
            <a:noAutofit/>
          </a:bodyPr>
          <a:lstStyle>
            <a:lvl1pPr marL="0" indent="0">
              <a:buNone/>
              <a:defRPr sz="1400" b="0" i="0" baseline="0">
                <a:solidFill>
                  <a:schemeClr val="tx2"/>
                </a:solidFill>
                <a:latin typeface="+mn-lt"/>
                <a:ea typeface="Roboto" panose="02000000000000000000" pitchFamily="2" charset="0"/>
              </a:defRPr>
            </a:lvl1pPr>
          </a:lstStyle>
          <a:p>
            <a:pPr lvl="0"/>
            <a:r>
              <a:rPr lang="en-US"/>
              <a:t>Job Title</a:t>
            </a:r>
            <a:endParaRPr lang="th-TH"/>
          </a:p>
        </p:txBody>
      </p:sp>
      <p:cxnSp>
        <p:nvCxnSpPr>
          <p:cNvPr id="34" name="Straight Connector 33">
            <a:extLst>
              <a:ext uri="{FF2B5EF4-FFF2-40B4-BE49-F238E27FC236}">
                <a16:creationId xmlns:a16="http://schemas.microsoft.com/office/drawing/2014/main" id="{085A26BA-FB3E-4EF6-A103-B17EB586A847}"/>
              </a:ext>
            </a:extLst>
          </p:cNvPr>
          <p:cNvCxnSpPr>
            <a:cxnSpLocks/>
          </p:cNvCxnSpPr>
          <p:nvPr userDrawn="1"/>
        </p:nvCxnSpPr>
        <p:spPr>
          <a:xfrm flipV="1">
            <a:off x="10831430" y="3581400"/>
            <a:ext cx="1055770" cy="2371301"/>
          </a:xfrm>
          <a:prstGeom prst="line">
            <a:avLst/>
          </a:prstGeom>
          <a:ln w="12700">
            <a:solidFill>
              <a:srgbClr val="767676"/>
            </a:solidFill>
            <a:roun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B3C0FB2-84A0-48C0-89BD-3C9BC3EB85A2}"/>
              </a:ext>
            </a:extLst>
          </p:cNvPr>
          <p:cNvGrpSpPr/>
          <p:nvPr userDrawn="1"/>
        </p:nvGrpSpPr>
        <p:grpSpPr>
          <a:xfrm rot="10800000">
            <a:off x="609600" y="609600"/>
            <a:ext cx="1810950" cy="1402027"/>
            <a:chOff x="2258997" y="3024297"/>
            <a:chExt cx="528542" cy="409194"/>
          </a:xfrm>
          <a:solidFill>
            <a:schemeClr val="accent1"/>
          </a:solidFill>
        </p:grpSpPr>
        <p:sp>
          <p:nvSpPr>
            <p:cNvPr id="19" name="Freeform 7">
              <a:extLst>
                <a:ext uri="{FF2B5EF4-FFF2-40B4-BE49-F238E27FC236}">
                  <a16:creationId xmlns:a16="http://schemas.microsoft.com/office/drawing/2014/main" id="{F14B6703-1EF6-4ACF-9DCD-F43BD962AEA3}"/>
                </a:ext>
              </a:extLst>
            </p:cNvPr>
            <p:cNvSpPr>
              <a:spLocks noEditPoints="1"/>
            </p:cNvSpPr>
            <p:nvPr/>
          </p:nvSpPr>
          <p:spPr bwMode="auto">
            <a:xfrm>
              <a:off x="2548843" y="3024297"/>
              <a:ext cx="238696" cy="409194"/>
            </a:xfrm>
            <a:custGeom>
              <a:avLst/>
              <a:gdLst>
                <a:gd name="T0" fmla="*/ 160 w 176"/>
                <a:gd name="T1" fmla="*/ 140 h 303"/>
                <a:gd name="T2" fmla="*/ 100 w 176"/>
                <a:gd name="T3" fmla="*/ 140 h 303"/>
                <a:gd name="T4" fmla="*/ 100 w 176"/>
                <a:gd name="T5" fmla="*/ 132 h 303"/>
                <a:gd name="T6" fmla="*/ 133 w 176"/>
                <a:gd name="T7" fmla="*/ 80 h 303"/>
                <a:gd name="T8" fmla="*/ 150 w 176"/>
                <a:gd name="T9" fmla="*/ 64 h 303"/>
                <a:gd name="T10" fmla="*/ 150 w 176"/>
                <a:gd name="T11" fmla="*/ 17 h 303"/>
                <a:gd name="T12" fmla="*/ 133 w 176"/>
                <a:gd name="T13" fmla="*/ 0 h 303"/>
                <a:gd name="T14" fmla="*/ 36 w 176"/>
                <a:gd name="T15" fmla="*/ 39 h 303"/>
                <a:gd name="T16" fmla="*/ 0 w 176"/>
                <a:gd name="T17" fmla="*/ 168 h 303"/>
                <a:gd name="T18" fmla="*/ 0 w 176"/>
                <a:gd name="T19" fmla="*/ 286 h 303"/>
                <a:gd name="T20" fmla="*/ 16 w 176"/>
                <a:gd name="T21" fmla="*/ 303 h 303"/>
                <a:gd name="T22" fmla="*/ 160 w 176"/>
                <a:gd name="T23" fmla="*/ 303 h 303"/>
                <a:gd name="T24" fmla="*/ 176 w 176"/>
                <a:gd name="T25" fmla="*/ 286 h 303"/>
                <a:gd name="T26" fmla="*/ 176 w 176"/>
                <a:gd name="T27" fmla="*/ 157 h 303"/>
                <a:gd name="T28" fmla="*/ 160 w 176"/>
                <a:gd name="T29" fmla="*/ 140 h 303"/>
                <a:gd name="T30" fmla="*/ 160 w 176"/>
                <a:gd name="T31" fmla="*/ 286 h 303"/>
                <a:gd name="T32" fmla="*/ 160 w 176"/>
                <a:gd name="T33" fmla="*/ 287 h 303"/>
                <a:gd name="T34" fmla="*/ 16 w 176"/>
                <a:gd name="T35" fmla="*/ 287 h 303"/>
                <a:gd name="T36" fmla="*/ 15 w 176"/>
                <a:gd name="T37" fmla="*/ 286 h 303"/>
                <a:gd name="T38" fmla="*/ 15 w 176"/>
                <a:gd name="T39" fmla="*/ 168 h 303"/>
                <a:gd name="T40" fmla="*/ 47 w 176"/>
                <a:gd name="T41" fmla="*/ 50 h 303"/>
                <a:gd name="T42" fmla="*/ 133 w 176"/>
                <a:gd name="T43" fmla="*/ 16 h 303"/>
                <a:gd name="T44" fmla="*/ 134 w 176"/>
                <a:gd name="T45" fmla="*/ 17 h 303"/>
                <a:gd name="T46" fmla="*/ 134 w 176"/>
                <a:gd name="T47" fmla="*/ 64 h 303"/>
                <a:gd name="T48" fmla="*/ 133 w 176"/>
                <a:gd name="T49" fmla="*/ 64 h 303"/>
                <a:gd name="T50" fmla="*/ 84 w 176"/>
                <a:gd name="T51" fmla="*/ 132 h 303"/>
                <a:gd name="T52" fmla="*/ 84 w 176"/>
                <a:gd name="T53" fmla="*/ 148 h 303"/>
                <a:gd name="T54" fmla="*/ 92 w 176"/>
                <a:gd name="T55" fmla="*/ 156 h 303"/>
                <a:gd name="T56" fmla="*/ 160 w 176"/>
                <a:gd name="T57" fmla="*/ 156 h 303"/>
                <a:gd name="T58" fmla="*/ 160 w 176"/>
                <a:gd name="T59" fmla="*/ 157 h 303"/>
                <a:gd name="T60" fmla="*/ 160 w 176"/>
                <a:gd name="T61" fmla="*/ 28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6" h="303">
                  <a:moveTo>
                    <a:pt x="160" y="140"/>
                  </a:moveTo>
                  <a:cubicBezTo>
                    <a:pt x="100" y="140"/>
                    <a:pt x="100" y="140"/>
                    <a:pt x="100" y="140"/>
                  </a:cubicBezTo>
                  <a:cubicBezTo>
                    <a:pt x="100" y="132"/>
                    <a:pt x="100" y="132"/>
                    <a:pt x="100" y="132"/>
                  </a:cubicBezTo>
                  <a:cubicBezTo>
                    <a:pt x="100" y="86"/>
                    <a:pt x="117" y="80"/>
                    <a:pt x="133" y="80"/>
                  </a:cubicBezTo>
                  <a:cubicBezTo>
                    <a:pt x="142" y="80"/>
                    <a:pt x="150" y="73"/>
                    <a:pt x="150" y="64"/>
                  </a:cubicBezTo>
                  <a:cubicBezTo>
                    <a:pt x="150" y="17"/>
                    <a:pt x="150" y="17"/>
                    <a:pt x="150" y="17"/>
                  </a:cubicBezTo>
                  <a:cubicBezTo>
                    <a:pt x="150" y="8"/>
                    <a:pt x="142" y="0"/>
                    <a:pt x="133" y="0"/>
                  </a:cubicBezTo>
                  <a:cubicBezTo>
                    <a:pt x="93" y="0"/>
                    <a:pt x="60" y="13"/>
                    <a:pt x="36" y="39"/>
                  </a:cubicBezTo>
                  <a:cubicBezTo>
                    <a:pt x="12" y="65"/>
                    <a:pt x="0" y="108"/>
                    <a:pt x="0" y="168"/>
                  </a:cubicBezTo>
                  <a:cubicBezTo>
                    <a:pt x="0" y="286"/>
                    <a:pt x="0" y="286"/>
                    <a:pt x="0" y="286"/>
                  </a:cubicBezTo>
                  <a:cubicBezTo>
                    <a:pt x="0" y="296"/>
                    <a:pt x="7" y="303"/>
                    <a:pt x="16" y="303"/>
                  </a:cubicBezTo>
                  <a:cubicBezTo>
                    <a:pt x="160" y="303"/>
                    <a:pt x="160" y="303"/>
                    <a:pt x="160" y="303"/>
                  </a:cubicBezTo>
                  <a:cubicBezTo>
                    <a:pt x="169" y="303"/>
                    <a:pt x="176" y="296"/>
                    <a:pt x="176" y="286"/>
                  </a:cubicBezTo>
                  <a:cubicBezTo>
                    <a:pt x="176" y="157"/>
                    <a:pt x="176" y="157"/>
                    <a:pt x="176" y="157"/>
                  </a:cubicBezTo>
                  <a:cubicBezTo>
                    <a:pt x="176" y="147"/>
                    <a:pt x="169" y="140"/>
                    <a:pt x="160" y="140"/>
                  </a:cubicBezTo>
                  <a:close/>
                  <a:moveTo>
                    <a:pt x="160" y="286"/>
                  </a:moveTo>
                  <a:cubicBezTo>
                    <a:pt x="160" y="287"/>
                    <a:pt x="160" y="287"/>
                    <a:pt x="160" y="287"/>
                  </a:cubicBezTo>
                  <a:cubicBezTo>
                    <a:pt x="16" y="287"/>
                    <a:pt x="16" y="287"/>
                    <a:pt x="16" y="287"/>
                  </a:cubicBezTo>
                  <a:cubicBezTo>
                    <a:pt x="16" y="287"/>
                    <a:pt x="15" y="287"/>
                    <a:pt x="15" y="286"/>
                  </a:cubicBezTo>
                  <a:cubicBezTo>
                    <a:pt x="15" y="168"/>
                    <a:pt x="15" y="168"/>
                    <a:pt x="15" y="168"/>
                  </a:cubicBezTo>
                  <a:cubicBezTo>
                    <a:pt x="15" y="112"/>
                    <a:pt x="26" y="73"/>
                    <a:pt x="47" y="50"/>
                  </a:cubicBezTo>
                  <a:cubicBezTo>
                    <a:pt x="68" y="28"/>
                    <a:pt x="97" y="16"/>
                    <a:pt x="133" y="16"/>
                  </a:cubicBezTo>
                  <a:cubicBezTo>
                    <a:pt x="134" y="16"/>
                    <a:pt x="134" y="16"/>
                    <a:pt x="134" y="17"/>
                  </a:cubicBezTo>
                  <a:cubicBezTo>
                    <a:pt x="134" y="64"/>
                    <a:pt x="134" y="64"/>
                    <a:pt x="134" y="64"/>
                  </a:cubicBezTo>
                  <a:cubicBezTo>
                    <a:pt x="134" y="64"/>
                    <a:pt x="134" y="64"/>
                    <a:pt x="133" y="64"/>
                  </a:cubicBezTo>
                  <a:cubicBezTo>
                    <a:pt x="101" y="64"/>
                    <a:pt x="84" y="87"/>
                    <a:pt x="84" y="132"/>
                  </a:cubicBezTo>
                  <a:cubicBezTo>
                    <a:pt x="84" y="148"/>
                    <a:pt x="84" y="148"/>
                    <a:pt x="84" y="148"/>
                  </a:cubicBezTo>
                  <a:cubicBezTo>
                    <a:pt x="84" y="152"/>
                    <a:pt x="88" y="156"/>
                    <a:pt x="92" y="156"/>
                  </a:cubicBezTo>
                  <a:cubicBezTo>
                    <a:pt x="160" y="156"/>
                    <a:pt x="160" y="156"/>
                    <a:pt x="160" y="156"/>
                  </a:cubicBezTo>
                  <a:cubicBezTo>
                    <a:pt x="160" y="156"/>
                    <a:pt x="160" y="156"/>
                    <a:pt x="160" y="157"/>
                  </a:cubicBezTo>
                  <a:lnTo>
                    <a:pt x="160"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0216E6E3-807F-488D-BB8D-97250D6F0759}"/>
                </a:ext>
              </a:extLst>
            </p:cNvPr>
            <p:cNvSpPr>
              <a:spLocks noEditPoints="1"/>
            </p:cNvSpPr>
            <p:nvPr/>
          </p:nvSpPr>
          <p:spPr bwMode="auto">
            <a:xfrm>
              <a:off x="2258997" y="3024297"/>
              <a:ext cx="238696" cy="409194"/>
            </a:xfrm>
            <a:custGeom>
              <a:avLst/>
              <a:gdLst>
                <a:gd name="T0" fmla="*/ 160 w 177"/>
                <a:gd name="T1" fmla="*/ 140 h 303"/>
                <a:gd name="T2" fmla="*/ 100 w 177"/>
                <a:gd name="T3" fmla="*/ 140 h 303"/>
                <a:gd name="T4" fmla="*/ 100 w 177"/>
                <a:gd name="T5" fmla="*/ 132 h 303"/>
                <a:gd name="T6" fmla="*/ 134 w 177"/>
                <a:gd name="T7" fmla="*/ 80 h 303"/>
                <a:gd name="T8" fmla="*/ 150 w 177"/>
                <a:gd name="T9" fmla="*/ 64 h 303"/>
                <a:gd name="T10" fmla="*/ 150 w 177"/>
                <a:gd name="T11" fmla="*/ 17 h 303"/>
                <a:gd name="T12" fmla="*/ 134 w 177"/>
                <a:gd name="T13" fmla="*/ 0 h 303"/>
                <a:gd name="T14" fmla="*/ 36 w 177"/>
                <a:gd name="T15" fmla="*/ 39 h 303"/>
                <a:gd name="T16" fmla="*/ 0 w 177"/>
                <a:gd name="T17" fmla="*/ 168 h 303"/>
                <a:gd name="T18" fmla="*/ 0 w 177"/>
                <a:gd name="T19" fmla="*/ 286 h 303"/>
                <a:gd name="T20" fmla="*/ 17 w 177"/>
                <a:gd name="T21" fmla="*/ 303 h 303"/>
                <a:gd name="T22" fmla="*/ 160 w 177"/>
                <a:gd name="T23" fmla="*/ 303 h 303"/>
                <a:gd name="T24" fmla="*/ 177 w 177"/>
                <a:gd name="T25" fmla="*/ 286 h 303"/>
                <a:gd name="T26" fmla="*/ 177 w 177"/>
                <a:gd name="T27" fmla="*/ 157 h 303"/>
                <a:gd name="T28" fmla="*/ 160 w 177"/>
                <a:gd name="T29" fmla="*/ 140 h 303"/>
                <a:gd name="T30" fmla="*/ 161 w 177"/>
                <a:gd name="T31" fmla="*/ 286 h 303"/>
                <a:gd name="T32" fmla="*/ 160 w 177"/>
                <a:gd name="T33" fmla="*/ 287 h 303"/>
                <a:gd name="T34" fmla="*/ 17 w 177"/>
                <a:gd name="T35" fmla="*/ 287 h 303"/>
                <a:gd name="T36" fmla="*/ 16 w 177"/>
                <a:gd name="T37" fmla="*/ 286 h 303"/>
                <a:gd name="T38" fmla="*/ 16 w 177"/>
                <a:gd name="T39" fmla="*/ 168 h 303"/>
                <a:gd name="T40" fmla="*/ 47 w 177"/>
                <a:gd name="T41" fmla="*/ 50 h 303"/>
                <a:gd name="T42" fmla="*/ 134 w 177"/>
                <a:gd name="T43" fmla="*/ 16 h 303"/>
                <a:gd name="T44" fmla="*/ 135 w 177"/>
                <a:gd name="T45" fmla="*/ 17 h 303"/>
                <a:gd name="T46" fmla="*/ 135 w 177"/>
                <a:gd name="T47" fmla="*/ 64 h 303"/>
                <a:gd name="T48" fmla="*/ 134 w 177"/>
                <a:gd name="T49" fmla="*/ 64 h 303"/>
                <a:gd name="T50" fmla="*/ 85 w 177"/>
                <a:gd name="T51" fmla="*/ 132 h 303"/>
                <a:gd name="T52" fmla="*/ 85 w 177"/>
                <a:gd name="T53" fmla="*/ 148 h 303"/>
                <a:gd name="T54" fmla="*/ 92 w 177"/>
                <a:gd name="T55" fmla="*/ 156 h 303"/>
                <a:gd name="T56" fmla="*/ 160 w 177"/>
                <a:gd name="T57" fmla="*/ 156 h 303"/>
                <a:gd name="T58" fmla="*/ 161 w 177"/>
                <a:gd name="T59" fmla="*/ 157 h 303"/>
                <a:gd name="T60" fmla="*/ 161 w 177"/>
                <a:gd name="T61" fmla="*/ 28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303">
                  <a:moveTo>
                    <a:pt x="160" y="140"/>
                  </a:moveTo>
                  <a:cubicBezTo>
                    <a:pt x="100" y="140"/>
                    <a:pt x="100" y="140"/>
                    <a:pt x="100" y="140"/>
                  </a:cubicBezTo>
                  <a:cubicBezTo>
                    <a:pt x="100" y="132"/>
                    <a:pt x="100" y="132"/>
                    <a:pt x="100" y="132"/>
                  </a:cubicBezTo>
                  <a:cubicBezTo>
                    <a:pt x="100" y="86"/>
                    <a:pt x="117" y="80"/>
                    <a:pt x="134" y="80"/>
                  </a:cubicBezTo>
                  <a:cubicBezTo>
                    <a:pt x="143" y="80"/>
                    <a:pt x="150" y="73"/>
                    <a:pt x="150" y="64"/>
                  </a:cubicBezTo>
                  <a:cubicBezTo>
                    <a:pt x="150" y="17"/>
                    <a:pt x="150" y="17"/>
                    <a:pt x="150" y="17"/>
                  </a:cubicBezTo>
                  <a:cubicBezTo>
                    <a:pt x="150" y="8"/>
                    <a:pt x="143" y="0"/>
                    <a:pt x="134" y="0"/>
                  </a:cubicBezTo>
                  <a:cubicBezTo>
                    <a:pt x="93" y="0"/>
                    <a:pt x="60" y="13"/>
                    <a:pt x="36" y="39"/>
                  </a:cubicBezTo>
                  <a:cubicBezTo>
                    <a:pt x="12" y="65"/>
                    <a:pt x="0" y="108"/>
                    <a:pt x="0" y="168"/>
                  </a:cubicBezTo>
                  <a:cubicBezTo>
                    <a:pt x="0" y="286"/>
                    <a:pt x="0" y="286"/>
                    <a:pt x="0" y="286"/>
                  </a:cubicBezTo>
                  <a:cubicBezTo>
                    <a:pt x="0" y="296"/>
                    <a:pt x="8" y="303"/>
                    <a:pt x="17" y="303"/>
                  </a:cubicBezTo>
                  <a:cubicBezTo>
                    <a:pt x="160" y="303"/>
                    <a:pt x="160" y="303"/>
                    <a:pt x="160" y="303"/>
                  </a:cubicBezTo>
                  <a:cubicBezTo>
                    <a:pt x="169" y="303"/>
                    <a:pt x="177" y="296"/>
                    <a:pt x="177" y="286"/>
                  </a:cubicBezTo>
                  <a:cubicBezTo>
                    <a:pt x="177" y="157"/>
                    <a:pt x="177" y="157"/>
                    <a:pt x="177" y="157"/>
                  </a:cubicBezTo>
                  <a:cubicBezTo>
                    <a:pt x="177" y="147"/>
                    <a:pt x="169" y="140"/>
                    <a:pt x="160" y="140"/>
                  </a:cubicBezTo>
                  <a:close/>
                  <a:moveTo>
                    <a:pt x="161" y="286"/>
                  </a:moveTo>
                  <a:cubicBezTo>
                    <a:pt x="161" y="287"/>
                    <a:pt x="161" y="287"/>
                    <a:pt x="160" y="287"/>
                  </a:cubicBezTo>
                  <a:cubicBezTo>
                    <a:pt x="17" y="287"/>
                    <a:pt x="17" y="287"/>
                    <a:pt x="17" y="287"/>
                  </a:cubicBezTo>
                  <a:cubicBezTo>
                    <a:pt x="16" y="287"/>
                    <a:pt x="16" y="287"/>
                    <a:pt x="16" y="286"/>
                  </a:cubicBezTo>
                  <a:cubicBezTo>
                    <a:pt x="16" y="168"/>
                    <a:pt x="16" y="168"/>
                    <a:pt x="16" y="168"/>
                  </a:cubicBezTo>
                  <a:cubicBezTo>
                    <a:pt x="16" y="112"/>
                    <a:pt x="26" y="73"/>
                    <a:pt x="47" y="50"/>
                  </a:cubicBezTo>
                  <a:cubicBezTo>
                    <a:pt x="68" y="28"/>
                    <a:pt x="97" y="16"/>
                    <a:pt x="134" y="16"/>
                  </a:cubicBezTo>
                  <a:cubicBezTo>
                    <a:pt x="134" y="16"/>
                    <a:pt x="135" y="16"/>
                    <a:pt x="135" y="17"/>
                  </a:cubicBezTo>
                  <a:cubicBezTo>
                    <a:pt x="135" y="64"/>
                    <a:pt x="135" y="64"/>
                    <a:pt x="135" y="64"/>
                  </a:cubicBezTo>
                  <a:cubicBezTo>
                    <a:pt x="135" y="64"/>
                    <a:pt x="134" y="64"/>
                    <a:pt x="134" y="64"/>
                  </a:cubicBezTo>
                  <a:cubicBezTo>
                    <a:pt x="101" y="64"/>
                    <a:pt x="85" y="87"/>
                    <a:pt x="85" y="132"/>
                  </a:cubicBezTo>
                  <a:cubicBezTo>
                    <a:pt x="85" y="148"/>
                    <a:pt x="85" y="148"/>
                    <a:pt x="85" y="148"/>
                  </a:cubicBezTo>
                  <a:cubicBezTo>
                    <a:pt x="85" y="152"/>
                    <a:pt x="88" y="156"/>
                    <a:pt x="92" y="156"/>
                  </a:cubicBezTo>
                  <a:cubicBezTo>
                    <a:pt x="160" y="156"/>
                    <a:pt x="160" y="156"/>
                    <a:pt x="160" y="156"/>
                  </a:cubicBezTo>
                  <a:cubicBezTo>
                    <a:pt x="161" y="156"/>
                    <a:pt x="161" y="156"/>
                    <a:pt x="161" y="157"/>
                  </a:cubicBezTo>
                  <a:lnTo>
                    <a:pt x="161"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3" name="Graphic 22">
            <a:extLst>
              <a:ext uri="{FF2B5EF4-FFF2-40B4-BE49-F238E27FC236}">
                <a16:creationId xmlns:a16="http://schemas.microsoft.com/office/drawing/2014/main" id="{C515B77E-56F0-49F6-BA0A-C59F01E9DB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64464" y="1003865"/>
            <a:ext cx="1851970" cy="1282133"/>
          </a:xfrm>
          <a:prstGeom prst="rect">
            <a:avLst/>
          </a:prstGeom>
        </p:spPr>
      </p:pic>
    </p:spTree>
    <p:extLst>
      <p:ext uri="{BB962C8B-B14F-4D97-AF65-F5344CB8AC3E}">
        <p14:creationId xmlns:p14="http://schemas.microsoft.com/office/powerpoint/2010/main" val="188204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0285-3B91-4EF5-A97F-CF4E41899C84}"/>
              </a:ext>
            </a:extLst>
          </p:cNvPr>
          <p:cNvSpPr>
            <a:spLocks noGrp="1"/>
          </p:cNvSpPr>
          <p:nvPr>
            <p:ph type="title" hasCustomPrompt="1"/>
          </p:nvPr>
        </p:nvSpPr>
        <p:spPr>
          <a:xfrm>
            <a:off x="582930" y="572610"/>
            <a:ext cx="7240270" cy="553998"/>
          </a:xfrm>
        </p:spPr>
        <p:txBody>
          <a:bodyPr/>
          <a:lstStyle>
            <a:lvl1pPr>
              <a:defRPr/>
            </a:lvl1pPr>
          </a:lstStyle>
          <a:p>
            <a:r>
              <a:rPr lang="en-US"/>
              <a:t>Agenda</a:t>
            </a:r>
          </a:p>
        </p:txBody>
      </p:sp>
      <p:pic>
        <p:nvPicPr>
          <p:cNvPr id="3" name="Graphic 2">
            <a:extLst>
              <a:ext uri="{FF2B5EF4-FFF2-40B4-BE49-F238E27FC236}">
                <a16:creationId xmlns:a16="http://schemas.microsoft.com/office/drawing/2014/main" id="{59A019D9-AFB3-4EB2-969A-B73CD335F7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5869" y="-1691876"/>
            <a:ext cx="4521331" cy="3130152"/>
          </a:xfrm>
          <a:prstGeom prst="rect">
            <a:avLst/>
          </a:prstGeom>
        </p:spPr>
      </p:pic>
      <p:cxnSp>
        <p:nvCxnSpPr>
          <p:cNvPr id="4" name="Straight Connector 3">
            <a:extLst>
              <a:ext uri="{FF2B5EF4-FFF2-40B4-BE49-F238E27FC236}">
                <a16:creationId xmlns:a16="http://schemas.microsoft.com/office/drawing/2014/main" id="{9AFE0E6E-278A-4065-82C9-5EE968F6F4CE}"/>
              </a:ext>
            </a:extLst>
          </p:cNvPr>
          <p:cNvCxnSpPr>
            <a:cxnSpLocks/>
          </p:cNvCxnSpPr>
          <p:nvPr userDrawn="1"/>
        </p:nvCxnSpPr>
        <p:spPr>
          <a:xfrm flipV="1">
            <a:off x="6394859" y="1038936"/>
            <a:ext cx="441538" cy="991712"/>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0F39FEA3-B6CB-45E9-9D22-C0A3246ECA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26263" y="6070600"/>
            <a:ext cx="1816355" cy="1282133"/>
          </a:xfrm>
          <a:prstGeom prst="rect">
            <a:avLst/>
          </a:prstGeom>
        </p:spPr>
      </p:pic>
      <p:sp>
        <p:nvSpPr>
          <p:cNvPr id="8" name="Picture Placeholder 7">
            <a:extLst>
              <a:ext uri="{FF2B5EF4-FFF2-40B4-BE49-F238E27FC236}">
                <a16:creationId xmlns:a16="http://schemas.microsoft.com/office/drawing/2014/main" id="{21462E82-C5AD-4927-8DB5-6BB3C2CCF765}"/>
              </a:ext>
            </a:extLst>
          </p:cNvPr>
          <p:cNvSpPr>
            <a:spLocks noGrp="1"/>
          </p:cNvSpPr>
          <p:nvPr>
            <p:ph type="pic" sz="quarter" idx="10" hasCustomPrompt="1"/>
          </p:nvPr>
        </p:nvSpPr>
        <p:spPr>
          <a:xfrm>
            <a:off x="8128000" y="0"/>
            <a:ext cx="4064000" cy="6858000"/>
          </a:xfrm>
          <a:solidFill>
            <a:schemeClr val="bg1"/>
          </a:solidFill>
        </p:spPr>
        <p:txBody>
          <a:bodyPr tIns="2377440"/>
          <a:lstStyle>
            <a:lvl1pPr marL="0" indent="0" algn="ctr">
              <a:buNone/>
              <a:defRPr sz="1600"/>
            </a:lvl1pPr>
          </a:lstStyle>
          <a:p>
            <a:r>
              <a:rPr lang="en-US"/>
              <a:t>Click icon to insert picture</a:t>
            </a:r>
          </a:p>
        </p:txBody>
      </p:sp>
      <p:sp>
        <p:nvSpPr>
          <p:cNvPr id="20" name="Text Placeholder 19">
            <a:extLst>
              <a:ext uri="{FF2B5EF4-FFF2-40B4-BE49-F238E27FC236}">
                <a16:creationId xmlns:a16="http://schemas.microsoft.com/office/drawing/2014/main" id="{F831B663-96F9-43AE-87C3-0B4758947FEA}"/>
              </a:ext>
            </a:extLst>
          </p:cNvPr>
          <p:cNvSpPr>
            <a:spLocks noGrp="1"/>
          </p:cNvSpPr>
          <p:nvPr>
            <p:ph type="body" sz="quarter" idx="11" hasCustomPrompt="1"/>
          </p:nvPr>
        </p:nvSpPr>
        <p:spPr>
          <a:xfrm>
            <a:off x="1549400" y="1600201"/>
            <a:ext cx="4394200" cy="4648200"/>
          </a:xfrm>
        </p:spPr>
        <p:txBody>
          <a:bodyPr/>
          <a:lstStyle>
            <a:lvl1pPr marL="0" indent="0">
              <a:spcBef>
                <a:spcPts val="2400"/>
              </a:spcBef>
              <a:buNone/>
              <a:defRPr/>
            </a:lvl1pPr>
            <a:lvl2pPr marL="274320" indent="0">
              <a:buNone/>
              <a:defRPr/>
            </a:lvl2pPr>
            <a:lvl3pPr marL="640080" indent="0">
              <a:buNone/>
              <a:defRPr/>
            </a:lvl3pPr>
            <a:lvl4pPr marL="640080" indent="0">
              <a:buNone/>
              <a:defRPr/>
            </a:lvl4pPr>
            <a:lvl5pPr marL="1005840" indent="0">
              <a:buNone/>
              <a:defRPr/>
            </a:lvl5pPr>
          </a:lstStyle>
          <a:p>
            <a:pPr lvl="0"/>
            <a:r>
              <a:rPr lang="en-US"/>
              <a:t>Item one</a:t>
            </a:r>
          </a:p>
          <a:p>
            <a:pPr lvl="0"/>
            <a:r>
              <a:rPr lang="en-US"/>
              <a:t>Item two</a:t>
            </a:r>
          </a:p>
          <a:p>
            <a:pPr lvl="0"/>
            <a:r>
              <a:rPr lang="en-US"/>
              <a:t>Item three</a:t>
            </a:r>
          </a:p>
          <a:p>
            <a:pPr lvl="0"/>
            <a:endParaRPr lang="en-US"/>
          </a:p>
        </p:txBody>
      </p:sp>
      <p:sp>
        <p:nvSpPr>
          <p:cNvPr id="21" name="Text Placeholder 19">
            <a:extLst>
              <a:ext uri="{FF2B5EF4-FFF2-40B4-BE49-F238E27FC236}">
                <a16:creationId xmlns:a16="http://schemas.microsoft.com/office/drawing/2014/main" id="{C8D9FD38-9198-4737-AD2A-26CB26CAE5E9}"/>
              </a:ext>
            </a:extLst>
          </p:cNvPr>
          <p:cNvSpPr>
            <a:spLocks noGrp="1"/>
          </p:cNvSpPr>
          <p:nvPr>
            <p:ph type="body" sz="quarter" idx="12" hasCustomPrompt="1"/>
          </p:nvPr>
        </p:nvSpPr>
        <p:spPr>
          <a:xfrm>
            <a:off x="622882" y="1600201"/>
            <a:ext cx="621718" cy="4648200"/>
          </a:xfrm>
        </p:spPr>
        <p:txBody>
          <a:bodyPr/>
          <a:lstStyle>
            <a:lvl1pPr marL="0" indent="0">
              <a:spcBef>
                <a:spcPts val="2400"/>
              </a:spcBef>
              <a:buNone/>
              <a:defRPr b="1">
                <a:solidFill>
                  <a:schemeClr val="accent2"/>
                </a:solidFill>
              </a:defRPr>
            </a:lvl1pPr>
            <a:lvl2pPr marL="274320" indent="0">
              <a:buNone/>
              <a:defRPr/>
            </a:lvl2pPr>
            <a:lvl3pPr marL="640080" indent="0">
              <a:buNone/>
              <a:defRPr/>
            </a:lvl3pPr>
            <a:lvl4pPr marL="640080" indent="0">
              <a:buNone/>
              <a:defRPr/>
            </a:lvl4pPr>
            <a:lvl5pPr marL="1005840" indent="0">
              <a:buNone/>
              <a:defRPr/>
            </a:lvl5pPr>
          </a:lstStyle>
          <a:p>
            <a:pPr lvl="0"/>
            <a:r>
              <a:rPr lang="en-US"/>
              <a:t>01</a:t>
            </a:r>
          </a:p>
          <a:p>
            <a:pPr lvl="0"/>
            <a:r>
              <a:rPr lang="en-US"/>
              <a:t>02</a:t>
            </a:r>
          </a:p>
          <a:p>
            <a:pPr lvl="0"/>
            <a:r>
              <a:rPr lang="en-US"/>
              <a:t>03</a:t>
            </a:r>
          </a:p>
        </p:txBody>
      </p:sp>
    </p:spTree>
    <p:extLst>
      <p:ext uri="{BB962C8B-B14F-4D97-AF65-F5344CB8AC3E}">
        <p14:creationId xmlns:p14="http://schemas.microsoft.com/office/powerpoint/2010/main" val="23291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no 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0285-3B91-4EF5-A97F-CF4E41899C84}"/>
              </a:ext>
            </a:extLst>
          </p:cNvPr>
          <p:cNvSpPr>
            <a:spLocks noGrp="1"/>
          </p:cNvSpPr>
          <p:nvPr>
            <p:ph type="title" hasCustomPrompt="1"/>
          </p:nvPr>
        </p:nvSpPr>
        <p:spPr>
          <a:xfrm>
            <a:off x="582930" y="572610"/>
            <a:ext cx="7240270" cy="553998"/>
          </a:xfrm>
        </p:spPr>
        <p:txBody>
          <a:bodyPr/>
          <a:lstStyle>
            <a:lvl1pPr>
              <a:defRPr/>
            </a:lvl1pPr>
          </a:lstStyle>
          <a:p>
            <a:r>
              <a:rPr lang="en-US"/>
              <a:t>Agenda</a:t>
            </a:r>
          </a:p>
        </p:txBody>
      </p:sp>
      <p:sp>
        <p:nvSpPr>
          <p:cNvPr id="20" name="Text Placeholder 19">
            <a:extLst>
              <a:ext uri="{FF2B5EF4-FFF2-40B4-BE49-F238E27FC236}">
                <a16:creationId xmlns:a16="http://schemas.microsoft.com/office/drawing/2014/main" id="{F831B663-96F9-43AE-87C3-0B4758947FEA}"/>
              </a:ext>
            </a:extLst>
          </p:cNvPr>
          <p:cNvSpPr>
            <a:spLocks noGrp="1"/>
          </p:cNvSpPr>
          <p:nvPr>
            <p:ph type="body" sz="quarter" idx="11" hasCustomPrompt="1"/>
          </p:nvPr>
        </p:nvSpPr>
        <p:spPr>
          <a:xfrm>
            <a:off x="1549400" y="1600201"/>
            <a:ext cx="5334000" cy="4648200"/>
          </a:xfrm>
        </p:spPr>
        <p:txBody>
          <a:bodyPr/>
          <a:lstStyle>
            <a:lvl1pPr marL="0" indent="0">
              <a:spcBef>
                <a:spcPts val="2400"/>
              </a:spcBef>
              <a:buNone/>
              <a:defRPr/>
            </a:lvl1pPr>
            <a:lvl2pPr marL="274320" indent="0">
              <a:buNone/>
              <a:defRPr/>
            </a:lvl2pPr>
            <a:lvl3pPr marL="640080" indent="0">
              <a:buNone/>
              <a:defRPr/>
            </a:lvl3pPr>
            <a:lvl4pPr marL="640080" indent="0">
              <a:buNone/>
              <a:defRPr/>
            </a:lvl4pPr>
            <a:lvl5pPr marL="1005840" indent="0">
              <a:buNone/>
              <a:defRPr/>
            </a:lvl5pPr>
          </a:lstStyle>
          <a:p>
            <a:pPr lvl="0"/>
            <a:r>
              <a:rPr lang="en-US"/>
              <a:t>Item one</a:t>
            </a:r>
          </a:p>
          <a:p>
            <a:pPr lvl="0"/>
            <a:r>
              <a:rPr lang="en-US"/>
              <a:t>Item two</a:t>
            </a:r>
          </a:p>
          <a:p>
            <a:pPr lvl="0"/>
            <a:r>
              <a:rPr lang="en-US"/>
              <a:t>Item three</a:t>
            </a:r>
          </a:p>
          <a:p>
            <a:pPr lvl="0"/>
            <a:endParaRPr lang="en-US"/>
          </a:p>
        </p:txBody>
      </p:sp>
      <p:sp>
        <p:nvSpPr>
          <p:cNvPr id="21" name="Text Placeholder 19">
            <a:extLst>
              <a:ext uri="{FF2B5EF4-FFF2-40B4-BE49-F238E27FC236}">
                <a16:creationId xmlns:a16="http://schemas.microsoft.com/office/drawing/2014/main" id="{C8D9FD38-9198-4737-AD2A-26CB26CAE5E9}"/>
              </a:ext>
            </a:extLst>
          </p:cNvPr>
          <p:cNvSpPr>
            <a:spLocks noGrp="1"/>
          </p:cNvSpPr>
          <p:nvPr>
            <p:ph type="body" sz="quarter" idx="12" hasCustomPrompt="1"/>
          </p:nvPr>
        </p:nvSpPr>
        <p:spPr>
          <a:xfrm>
            <a:off x="622882" y="1600201"/>
            <a:ext cx="621718" cy="4648200"/>
          </a:xfrm>
        </p:spPr>
        <p:txBody>
          <a:bodyPr/>
          <a:lstStyle>
            <a:lvl1pPr marL="0" indent="0">
              <a:spcBef>
                <a:spcPts val="2400"/>
              </a:spcBef>
              <a:buNone/>
              <a:defRPr b="1">
                <a:solidFill>
                  <a:schemeClr val="accent2"/>
                </a:solidFill>
              </a:defRPr>
            </a:lvl1pPr>
            <a:lvl2pPr marL="274320" indent="0">
              <a:buNone/>
              <a:defRPr/>
            </a:lvl2pPr>
            <a:lvl3pPr marL="640080" indent="0">
              <a:buNone/>
              <a:defRPr/>
            </a:lvl3pPr>
            <a:lvl4pPr marL="640080" indent="0">
              <a:buNone/>
              <a:defRPr/>
            </a:lvl4pPr>
            <a:lvl5pPr marL="1005840" indent="0">
              <a:buNone/>
              <a:defRPr/>
            </a:lvl5pPr>
          </a:lstStyle>
          <a:p>
            <a:pPr lvl="0"/>
            <a:r>
              <a:rPr lang="en-US"/>
              <a:t>01</a:t>
            </a:r>
          </a:p>
          <a:p>
            <a:pPr lvl="0"/>
            <a:r>
              <a:rPr lang="en-US"/>
              <a:t>02</a:t>
            </a:r>
          </a:p>
          <a:p>
            <a:pPr lvl="0"/>
            <a:r>
              <a:rPr lang="en-US"/>
              <a:t>03</a:t>
            </a:r>
          </a:p>
        </p:txBody>
      </p:sp>
      <p:pic>
        <p:nvPicPr>
          <p:cNvPr id="9" name="Graphic 8">
            <a:extLst>
              <a:ext uri="{FF2B5EF4-FFF2-40B4-BE49-F238E27FC236}">
                <a16:creationId xmlns:a16="http://schemas.microsoft.com/office/drawing/2014/main" id="{0761756C-DF8C-48E7-A21F-49E4DF2F5F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8068" y="2958796"/>
            <a:ext cx="6363932" cy="4405799"/>
          </a:xfrm>
          <a:prstGeom prst="rect">
            <a:avLst/>
          </a:prstGeom>
        </p:spPr>
      </p:pic>
      <p:cxnSp>
        <p:nvCxnSpPr>
          <p:cNvPr id="11" name="Straight Connector 10">
            <a:extLst>
              <a:ext uri="{FF2B5EF4-FFF2-40B4-BE49-F238E27FC236}">
                <a16:creationId xmlns:a16="http://schemas.microsoft.com/office/drawing/2014/main" id="{43BD24C6-8E40-4082-A5CA-3F95C0E21CF7}"/>
              </a:ext>
            </a:extLst>
          </p:cNvPr>
          <p:cNvCxnSpPr>
            <a:cxnSpLocks/>
          </p:cNvCxnSpPr>
          <p:nvPr userDrawn="1"/>
        </p:nvCxnSpPr>
        <p:spPr>
          <a:xfrm rot="-3960000">
            <a:off x="9880476" y="3623216"/>
            <a:ext cx="2828385"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2A643D30-8D54-4515-A29E-4CC420AAEC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6312" y="-127306"/>
            <a:ext cx="1471678" cy="1018854"/>
          </a:xfrm>
          <a:prstGeom prst="rect">
            <a:avLst/>
          </a:prstGeom>
        </p:spPr>
      </p:pic>
    </p:spTree>
    <p:extLst>
      <p:ext uri="{BB962C8B-B14F-4D97-AF65-F5344CB8AC3E}">
        <p14:creationId xmlns:p14="http://schemas.microsoft.com/office/powerpoint/2010/main" val="249532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image cards">
    <p:bg>
      <p:bgPr>
        <a:solidFill>
          <a:schemeClr val="bg2"/>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C2069E87-CA1E-47A6-8E77-AE00CDA081B2}"/>
              </a:ext>
            </a:extLst>
          </p:cNvPr>
          <p:cNvSpPr txBox="1">
            <a:spLocks/>
          </p:cNvSpPr>
          <p:nvPr/>
        </p:nvSpPr>
        <p:spPr>
          <a:xfrm>
            <a:off x="8128000" y="1295400"/>
            <a:ext cx="3467132" cy="4128140"/>
          </a:xfrm>
          <a:prstGeom prst="rect">
            <a:avLst/>
          </a:prstGeom>
          <a:solidFill>
            <a:schemeClr val="bg1"/>
          </a:solidFill>
          <a:ln>
            <a:noFill/>
          </a:ln>
        </p:spPr>
        <p:txBody>
          <a:bodyPr tIns="914400" rIns="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tabLst>
                <a:tab pos="2286000" algn="l"/>
              </a:tabLst>
              <a:defRPr lang="th-TH" sz="1600" b="0" i="0" kern="1200" baseline="0" dirty="0">
                <a:solidFill>
                  <a:schemeClr val="bg1">
                    <a:lumMod val="50000"/>
                  </a:schemeClr>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2000" b="0" i="0" kern="1200">
                <a:solidFill>
                  <a:schemeClr val="tx2"/>
                </a:solidFill>
                <a:latin typeface="+mn-lt"/>
                <a:ea typeface="+mn-ea"/>
                <a:cs typeface="Roboto Light" charset="0"/>
              </a:defRPr>
            </a:lvl2pPr>
            <a:lvl3pPr marL="82296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Rectangle 2">
            <a:extLst>
              <a:ext uri="{FF2B5EF4-FFF2-40B4-BE49-F238E27FC236}">
                <a16:creationId xmlns:a16="http://schemas.microsoft.com/office/drawing/2014/main" id="{6DC60040-742B-415D-A58D-090DB2365E2C}"/>
              </a:ext>
            </a:extLst>
          </p:cNvPr>
          <p:cNvSpPr/>
          <p:nvPr userDrawn="1"/>
        </p:nvSpPr>
        <p:spPr>
          <a:xfrm>
            <a:off x="499730" y="1084521"/>
            <a:ext cx="1796903" cy="382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12" name="Picture Placeholder 7">
            <a:extLst>
              <a:ext uri="{FF2B5EF4-FFF2-40B4-BE49-F238E27FC236}">
                <a16:creationId xmlns:a16="http://schemas.microsoft.com/office/drawing/2014/main" id="{9B098C16-0F6B-4DD5-8B00-32A2E5DE4D2E}"/>
              </a:ext>
            </a:extLst>
          </p:cNvPr>
          <p:cNvSpPr>
            <a:spLocks noGrp="1"/>
          </p:cNvSpPr>
          <p:nvPr>
            <p:ph type="pic" sz="quarter" idx="10" hasCustomPrompt="1"/>
          </p:nvPr>
        </p:nvSpPr>
        <p:spPr>
          <a:xfrm>
            <a:off x="8128000" y="1295400"/>
            <a:ext cx="3454400" cy="1957290"/>
          </a:xfrm>
          <a:solidFill>
            <a:srgbClr val="CCCCCC"/>
          </a:solidFill>
        </p:spPr>
        <p:txBody>
          <a:bodyPr tIns="457200"/>
          <a:lstStyle>
            <a:lvl1pPr marL="0" indent="0" algn="ctr">
              <a:buNone/>
              <a:defRPr sz="1600"/>
            </a:lvl1pPr>
          </a:lstStyle>
          <a:p>
            <a:r>
              <a:rPr lang="en-US"/>
              <a:t>Click icon to insert picture</a:t>
            </a:r>
          </a:p>
        </p:txBody>
      </p:sp>
      <p:sp>
        <p:nvSpPr>
          <p:cNvPr id="14" name="Text Placeholder 13">
            <a:extLst>
              <a:ext uri="{FF2B5EF4-FFF2-40B4-BE49-F238E27FC236}">
                <a16:creationId xmlns:a16="http://schemas.microsoft.com/office/drawing/2014/main" id="{5A53D826-7215-4504-B711-341BDBA95F94}"/>
              </a:ext>
            </a:extLst>
          </p:cNvPr>
          <p:cNvSpPr>
            <a:spLocks noGrp="1"/>
          </p:cNvSpPr>
          <p:nvPr>
            <p:ph type="body" sz="quarter" idx="11" hasCustomPrompt="1"/>
          </p:nvPr>
        </p:nvSpPr>
        <p:spPr>
          <a:xfrm>
            <a:off x="8407861" y="3462275"/>
            <a:ext cx="2894547" cy="568399"/>
          </a:xfrm>
        </p:spPr>
        <p:txBody>
          <a:bodyPr>
            <a:spAutoFit/>
          </a:bodyPr>
          <a:lstStyle>
            <a:lvl1pPr marL="0" indent="0">
              <a:spcBef>
                <a:spcPts val="0"/>
              </a:spcBef>
              <a:buNone/>
              <a:defRPr sz="2000" b="1"/>
            </a:lvl1pPr>
            <a:lvl2pPr>
              <a:defRPr/>
            </a:lvl2pPr>
          </a:lstStyle>
          <a:p>
            <a:pPr lvl="0"/>
            <a:r>
              <a:rPr lang="en-US"/>
              <a:t>Content card title with up to two lines of text</a:t>
            </a:r>
          </a:p>
        </p:txBody>
      </p:sp>
      <p:sp>
        <p:nvSpPr>
          <p:cNvPr id="15" name="Text Placeholder 13">
            <a:extLst>
              <a:ext uri="{FF2B5EF4-FFF2-40B4-BE49-F238E27FC236}">
                <a16:creationId xmlns:a16="http://schemas.microsoft.com/office/drawing/2014/main" id="{479E7781-6900-4A0E-880E-4CA3A59145B5}"/>
              </a:ext>
            </a:extLst>
          </p:cNvPr>
          <p:cNvSpPr>
            <a:spLocks noGrp="1"/>
          </p:cNvSpPr>
          <p:nvPr>
            <p:ph type="body" sz="quarter" idx="12" hasCustomPrompt="1"/>
          </p:nvPr>
        </p:nvSpPr>
        <p:spPr>
          <a:xfrm>
            <a:off x="8407861" y="4158707"/>
            <a:ext cx="2894547" cy="221599"/>
          </a:xfrm>
        </p:spPr>
        <p:txBody>
          <a:bodyPr>
            <a:spAutoFit/>
          </a:bodyPr>
          <a:lstStyle>
            <a:lvl1pPr marL="0" indent="0">
              <a:spcBef>
                <a:spcPts val="600"/>
              </a:spcBef>
              <a:buNone/>
              <a:defRPr sz="1600" b="0"/>
            </a:lvl1pPr>
            <a:lvl2pPr>
              <a:defRPr/>
            </a:lvl2pPr>
          </a:lstStyle>
          <a:p>
            <a:pPr lvl="0"/>
            <a:r>
              <a:rPr lang="en-US"/>
              <a:t>Content description area</a:t>
            </a:r>
          </a:p>
        </p:txBody>
      </p:sp>
      <p:sp>
        <p:nvSpPr>
          <p:cNvPr id="16" name="Picture Placeholder 5">
            <a:extLst>
              <a:ext uri="{FF2B5EF4-FFF2-40B4-BE49-F238E27FC236}">
                <a16:creationId xmlns:a16="http://schemas.microsoft.com/office/drawing/2014/main" id="{7C867BF8-5304-45A0-BF2A-0F8D6A70E731}"/>
              </a:ext>
            </a:extLst>
          </p:cNvPr>
          <p:cNvSpPr txBox="1">
            <a:spLocks/>
          </p:cNvSpPr>
          <p:nvPr userDrawn="1"/>
        </p:nvSpPr>
        <p:spPr>
          <a:xfrm>
            <a:off x="4368800" y="1295400"/>
            <a:ext cx="3467132" cy="4128140"/>
          </a:xfrm>
          <a:prstGeom prst="rect">
            <a:avLst/>
          </a:prstGeom>
          <a:solidFill>
            <a:schemeClr val="bg1"/>
          </a:solidFill>
          <a:ln>
            <a:noFill/>
          </a:ln>
        </p:spPr>
        <p:txBody>
          <a:bodyPr tIns="914400" rIns="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tabLst>
                <a:tab pos="2286000" algn="l"/>
              </a:tabLst>
              <a:defRPr lang="th-TH" sz="1600" b="0" i="0" kern="1200" baseline="0" dirty="0">
                <a:solidFill>
                  <a:schemeClr val="bg1">
                    <a:lumMod val="50000"/>
                  </a:schemeClr>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2000" b="0" i="0" kern="1200">
                <a:solidFill>
                  <a:schemeClr val="tx2"/>
                </a:solidFill>
                <a:latin typeface="+mn-lt"/>
                <a:ea typeface="+mn-ea"/>
                <a:cs typeface="Roboto Light" charset="0"/>
              </a:defRPr>
            </a:lvl2pPr>
            <a:lvl3pPr marL="82296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7" name="Picture Placeholder 7">
            <a:extLst>
              <a:ext uri="{FF2B5EF4-FFF2-40B4-BE49-F238E27FC236}">
                <a16:creationId xmlns:a16="http://schemas.microsoft.com/office/drawing/2014/main" id="{C9C404BF-F841-4A94-BE48-8A72F36F04BD}"/>
              </a:ext>
            </a:extLst>
          </p:cNvPr>
          <p:cNvSpPr>
            <a:spLocks noGrp="1"/>
          </p:cNvSpPr>
          <p:nvPr>
            <p:ph type="pic" sz="quarter" idx="13" hasCustomPrompt="1"/>
          </p:nvPr>
        </p:nvSpPr>
        <p:spPr>
          <a:xfrm>
            <a:off x="4368800" y="1295400"/>
            <a:ext cx="3454400" cy="1957290"/>
          </a:xfrm>
          <a:solidFill>
            <a:srgbClr val="CCCCCC"/>
          </a:solidFill>
        </p:spPr>
        <p:txBody>
          <a:bodyPr tIns="457200"/>
          <a:lstStyle>
            <a:lvl1pPr marL="0" indent="0" algn="ctr">
              <a:buNone/>
              <a:defRPr sz="1600"/>
            </a:lvl1pPr>
          </a:lstStyle>
          <a:p>
            <a:r>
              <a:rPr lang="en-US"/>
              <a:t>Click icon to insert picture</a:t>
            </a:r>
          </a:p>
        </p:txBody>
      </p:sp>
      <p:sp>
        <p:nvSpPr>
          <p:cNvPr id="18" name="Text Placeholder 13">
            <a:extLst>
              <a:ext uri="{FF2B5EF4-FFF2-40B4-BE49-F238E27FC236}">
                <a16:creationId xmlns:a16="http://schemas.microsoft.com/office/drawing/2014/main" id="{9B8BE109-7B3E-4287-BE0B-FA3C710458AD}"/>
              </a:ext>
            </a:extLst>
          </p:cNvPr>
          <p:cNvSpPr>
            <a:spLocks noGrp="1"/>
          </p:cNvSpPr>
          <p:nvPr>
            <p:ph type="body" sz="quarter" idx="14" hasCustomPrompt="1"/>
          </p:nvPr>
        </p:nvSpPr>
        <p:spPr>
          <a:xfrm>
            <a:off x="4648661" y="3462275"/>
            <a:ext cx="2894547" cy="568399"/>
          </a:xfrm>
        </p:spPr>
        <p:txBody>
          <a:bodyPr>
            <a:spAutoFit/>
          </a:bodyPr>
          <a:lstStyle>
            <a:lvl1pPr marL="0" indent="0">
              <a:spcBef>
                <a:spcPts val="0"/>
              </a:spcBef>
              <a:buNone/>
              <a:defRPr sz="2000" b="1"/>
            </a:lvl1pPr>
            <a:lvl2pPr>
              <a:defRPr/>
            </a:lvl2pPr>
          </a:lstStyle>
          <a:p>
            <a:pPr lvl="0"/>
            <a:r>
              <a:rPr lang="en-US"/>
              <a:t>Content card title with up to two lines of text</a:t>
            </a:r>
          </a:p>
        </p:txBody>
      </p:sp>
      <p:sp>
        <p:nvSpPr>
          <p:cNvPr id="19" name="Text Placeholder 13">
            <a:extLst>
              <a:ext uri="{FF2B5EF4-FFF2-40B4-BE49-F238E27FC236}">
                <a16:creationId xmlns:a16="http://schemas.microsoft.com/office/drawing/2014/main" id="{DBDE32C4-79A7-4B04-8DB8-6C94B4E78DCA}"/>
              </a:ext>
            </a:extLst>
          </p:cNvPr>
          <p:cNvSpPr>
            <a:spLocks noGrp="1"/>
          </p:cNvSpPr>
          <p:nvPr>
            <p:ph type="body" sz="quarter" idx="15" hasCustomPrompt="1"/>
          </p:nvPr>
        </p:nvSpPr>
        <p:spPr>
          <a:xfrm>
            <a:off x="4648661" y="4158707"/>
            <a:ext cx="2894547" cy="221599"/>
          </a:xfrm>
        </p:spPr>
        <p:txBody>
          <a:bodyPr>
            <a:spAutoFit/>
          </a:bodyPr>
          <a:lstStyle>
            <a:lvl1pPr marL="0" indent="0">
              <a:spcBef>
                <a:spcPts val="600"/>
              </a:spcBef>
              <a:buNone/>
              <a:defRPr sz="1600" b="0"/>
            </a:lvl1pPr>
            <a:lvl2pPr>
              <a:defRPr/>
            </a:lvl2pPr>
          </a:lstStyle>
          <a:p>
            <a:pPr lvl="0"/>
            <a:r>
              <a:rPr lang="en-US"/>
              <a:t>Content description area</a:t>
            </a:r>
          </a:p>
        </p:txBody>
      </p:sp>
      <p:sp>
        <p:nvSpPr>
          <p:cNvPr id="20" name="Picture Placeholder 5">
            <a:extLst>
              <a:ext uri="{FF2B5EF4-FFF2-40B4-BE49-F238E27FC236}">
                <a16:creationId xmlns:a16="http://schemas.microsoft.com/office/drawing/2014/main" id="{EF96E036-CBEB-4937-9DE4-B5F783D083D7}"/>
              </a:ext>
            </a:extLst>
          </p:cNvPr>
          <p:cNvSpPr txBox="1">
            <a:spLocks/>
          </p:cNvSpPr>
          <p:nvPr userDrawn="1"/>
        </p:nvSpPr>
        <p:spPr>
          <a:xfrm>
            <a:off x="608944" y="1295400"/>
            <a:ext cx="3467132" cy="4128140"/>
          </a:xfrm>
          <a:prstGeom prst="rect">
            <a:avLst/>
          </a:prstGeom>
          <a:solidFill>
            <a:schemeClr val="bg1"/>
          </a:solidFill>
          <a:ln>
            <a:noFill/>
          </a:ln>
        </p:spPr>
        <p:txBody>
          <a:bodyPr tIns="914400" rIns="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tabLst>
                <a:tab pos="2286000" algn="l"/>
              </a:tabLst>
              <a:defRPr lang="th-TH" sz="1600" b="0" i="0" kern="1200" baseline="0" dirty="0">
                <a:solidFill>
                  <a:schemeClr val="bg1">
                    <a:lumMod val="50000"/>
                  </a:schemeClr>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2000" b="0" i="0" kern="1200">
                <a:solidFill>
                  <a:schemeClr val="tx2"/>
                </a:solidFill>
                <a:latin typeface="+mn-lt"/>
                <a:ea typeface="+mn-ea"/>
                <a:cs typeface="Roboto Light" charset="0"/>
              </a:defRPr>
            </a:lvl2pPr>
            <a:lvl3pPr marL="82296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608944" y="1295400"/>
            <a:ext cx="3454400" cy="1957290"/>
          </a:xfrm>
          <a:solidFill>
            <a:srgbClr val="CCCCCC"/>
          </a:solidFill>
        </p:spPr>
        <p:txBody>
          <a:bodyPr tIns="457200"/>
          <a:lstStyle>
            <a:lvl1pPr marL="0" indent="0" algn="ctr">
              <a:buNone/>
              <a:defRPr sz="1600"/>
            </a:lvl1pPr>
          </a:lstStyle>
          <a:p>
            <a:r>
              <a:rPr lang="en-US"/>
              <a:t>Click icon to insert picture</a:t>
            </a:r>
          </a:p>
        </p:txBody>
      </p:sp>
      <p:sp>
        <p:nvSpPr>
          <p:cNvPr id="22" name="Text Placeholder 13">
            <a:extLst>
              <a:ext uri="{FF2B5EF4-FFF2-40B4-BE49-F238E27FC236}">
                <a16:creationId xmlns:a16="http://schemas.microsoft.com/office/drawing/2014/main" id="{807A0AA2-8933-4CEB-99A1-7621C415B670}"/>
              </a:ext>
            </a:extLst>
          </p:cNvPr>
          <p:cNvSpPr>
            <a:spLocks noGrp="1"/>
          </p:cNvSpPr>
          <p:nvPr>
            <p:ph type="body" sz="quarter" idx="17" hasCustomPrompt="1"/>
          </p:nvPr>
        </p:nvSpPr>
        <p:spPr>
          <a:xfrm>
            <a:off x="888805" y="3462275"/>
            <a:ext cx="2894547" cy="568399"/>
          </a:xfrm>
        </p:spPr>
        <p:txBody>
          <a:bodyPr>
            <a:spAutoFit/>
          </a:bodyPr>
          <a:lstStyle>
            <a:lvl1pPr marL="0" indent="0">
              <a:spcBef>
                <a:spcPts val="0"/>
              </a:spcBef>
              <a:buNone/>
              <a:defRPr sz="2000" b="1"/>
            </a:lvl1pPr>
            <a:lvl2pPr>
              <a:defRPr/>
            </a:lvl2pPr>
          </a:lstStyle>
          <a:p>
            <a:pPr lvl="0"/>
            <a:r>
              <a:rPr lang="en-US"/>
              <a:t>Content card title with up to two lines of text</a:t>
            </a:r>
          </a:p>
        </p:txBody>
      </p:sp>
      <p:sp>
        <p:nvSpPr>
          <p:cNvPr id="23" name="Text Placeholder 13">
            <a:extLst>
              <a:ext uri="{FF2B5EF4-FFF2-40B4-BE49-F238E27FC236}">
                <a16:creationId xmlns:a16="http://schemas.microsoft.com/office/drawing/2014/main" id="{DEB6B461-F882-4A24-8CAF-A2A9068DF419}"/>
              </a:ext>
            </a:extLst>
          </p:cNvPr>
          <p:cNvSpPr>
            <a:spLocks noGrp="1"/>
          </p:cNvSpPr>
          <p:nvPr>
            <p:ph type="body" sz="quarter" idx="18" hasCustomPrompt="1"/>
          </p:nvPr>
        </p:nvSpPr>
        <p:spPr>
          <a:xfrm>
            <a:off x="888805" y="4158707"/>
            <a:ext cx="2894547" cy="221599"/>
          </a:xfrm>
        </p:spPr>
        <p:txBody>
          <a:bodyPr>
            <a:spAutoFit/>
          </a:bodyPr>
          <a:lstStyle>
            <a:lvl1pPr marL="0" indent="0">
              <a:spcBef>
                <a:spcPts val="600"/>
              </a:spcBef>
              <a:buNone/>
              <a:defRPr sz="1600" b="0"/>
            </a:lvl1pPr>
            <a:lvl2pPr>
              <a:defRPr/>
            </a:lvl2pPr>
          </a:lstStyle>
          <a:p>
            <a:pPr lvl="0"/>
            <a:r>
              <a:rPr lang="en-US"/>
              <a:t>Content description area</a:t>
            </a:r>
          </a:p>
        </p:txBody>
      </p:sp>
    </p:spTree>
    <p:extLst>
      <p:ext uri="{BB962C8B-B14F-4D97-AF65-F5344CB8AC3E}">
        <p14:creationId xmlns:p14="http://schemas.microsoft.com/office/powerpoint/2010/main" val="362362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 3 content image cards">
    <p:bg>
      <p:bgPr>
        <a:solidFill>
          <a:schemeClr val="bg1"/>
        </a:solidFill>
        <a:effectLst/>
      </p:bgPr>
    </p:bg>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9B098C16-0F6B-4DD5-8B00-32A2E5DE4D2E}"/>
              </a:ext>
            </a:extLst>
          </p:cNvPr>
          <p:cNvSpPr>
            <a:spLocks noGrp="1"/>
          </p:cNvSpPr>
          <p:nvPr>
            <p:ph type="pic" sz="quarter" idx="10" hasCustomPrompt="1"/>
          </p:nvPr>
        </p:nvSpPr>
        <p:spPr>
          <a:xfrm>
            <a:off x="8128000" y="1600200"/>
            <a:ext cx="3454400" cy="1957290"/>
          </a:xfrm>
          <a:solidFill>
            <a:srgbClr val="CCCCCC"/>
          </a:solidFill>
        </p:spPr>
        <p:txBody>
          <a:bodyPr tIns="457200"/>
          <a:lstStyle>
            <a:lvl1pPr marL="0" indent="0" algn="ctr">
              <a:buNone/>
              <a:defRPr sz="1600"/>
            </a:lvl1pPr>
          </a:lstStyle>
          <a:p>
            <a:r>
              <a:rPr lang="en-US"/>
              <a:t>Click icon to insert picture</a:t>
            </a:r>
          </a:p>
        </p:txBody>
      </p:sp>
      <p:sp>
        <p:nvSpPr>
          <p:cNvPr id="14" name="Text Placeholder 13">
            <a:extLst>
              <a:ext uri="{FF2B5EF4-FFF2-40B4-BE49-F238E27FC236}">
                <a16:creationId xmlns:a16="http://schemas.microsoft.com/office/drawing/2014/main" id="{5A53D826-7215-4504-B711-341BDBA95F94}"/>
              </a:ext>
            </a:extLst>
          </p:cNvPr>
          <p:cNvSpPr>
            <a:spLocks noGrp="1"/>
          </p:cNvSpPr>
          <p:nvPr>
            <p:ph type="body" sz="quarter" idx="11" hasCustomPrompt="1"/>
          </p:nvPr>
        </p:nvSpPr>
        <p:spPr>
          <a:xfrm>
            <a:off x="8128000" y="3767075"/>
            <a:ext cx="3454399" cy="568399"/>
          </a:xfrm>
        </p:spPr>
        <p:txBody>
          <a:bodyPr wrap="square">
            <a:spAutoFit/>
          </a:bodyPr>
          <a:lstStyle>
            <a:lvl1pPr marL="0" indent="0">
              <a:spcBef>
                <a:spcPts val="0"/>
              </a:spcBef>
              <a:buNone/>
              <a:defRPr sz="2000" b="1"/>
            </a:lvl1pPr>
            <a:lvl2pPr>
              <a:defRPr/>
            </a:lvl2pPr>
          </a:lstStyle>
          <a:p>
            <a:pPr lvl="0"/>
            <a:r>
              <a:rPr lang="en-US"/>
              <a:t>Content card title with up to two lines of text</a:t>
            </a:r>
          </a:p>
        </p:txBody>
      </p:sp>
      <p:sp>
        <p:nvSpPr>
          <p:cNvPr id="15" name="Text Placeholder 13">
            <a:extLst>
              <a:ext uri="{FF2B5EF4-FFF2-40B4-BE49-F238E27FC236}">
                <a16:creationId xmlns:a16="http://schemas.microsoft.com/office/drawing/2014/main" id="{479E7781-6900-4A0E-880E-4CA3A59145B5}"/>
              </a:ext>
            </a:extLst>
          </p:cNvPr>
          <p:cNvSpPr>
            <a:spLocks noGrp="1"/>
          </p:cNvSpPr>
          <p:nvPr>
            <p:ph type="body" sz="quarter" idx="12" hasCustomPrompt="1"/>
          </p:nvPr>
        </p:nvSpPr>
        <p:spPr>
          <a:xfrm>
            <a:off x="8128000" y="4463507"/>
            <a:ext cx="3454399" cy="221599"/>
          </a:xfrm>
        </p:spPr>
        <p:txBody>
          <a:bodyPr wrap="square">
            <a:spAutoFit/>
          </a:bodyPr>
          <a:lstStyle>
            <a:lvl1pPr marL="0" indent="0">
              <a:spcBef>
                <a:spcPts val="600"/>
              </a:spcBef>
              <a:buNone/>
              <a:defRPr sz="1600" b="0"/>
            </a:lvl1pPr>
            <a:lvl2pPr>
              <a:defRPr/>
            </a:lvl2pPr>
          </a:lstStyle>
          <a:p>
            <a:pPr lvl="0"/>
            <a:r>
              <a:rPr lang="en-US"/>
              <a:t>Content description area</a:t>
            </a:r>
          </a:p>
        </p:txBody>
      </p:sp>
      <p:sp>
        <p:nvSpPr>
          <p:cNvPr id="17" name="Picture Placeholder 7">
            <a:extLst>
              <a:ext uri="{FF2B5EF4-FFF2-40B4-BE49-F238E27FC236}">
                <a16:creationId xmlns:a16="http://schemas.microsoft.com/office/drawing/2014/main" id="{C9C404BF-F841-4A94-BE48-8A72F36F04BD}"/>
              </a:ext>
            </a:extLst>
          </p:cNvPr>
          <p:cNvSpPr>
            <a:spLocks noGrp="1"/>
          </p:cNvSpPr>
          <p:nvPr>
            <p:ph type="pic" sz="quarter" idx="13" hasCustomPrompt="1"/>
          </p:nvPr>
        </p:nvSpPr>
        <p:spPr>
          <a:xfrm>
            <a:off x="4368800" y="1600200"/>
            <a:ext cx="3454400" cy="1957290"/>
          </a:xfrm>
          <a:solidFill>
            <a:srgbClr val="CCCCCC"/>
          </a:solidFill>
        </p:spPr>
        <p:txBody>
          <a:bodyPr tIns="457200"/>
          <a:lstStyle>
            <a:lvl1pPr marL="0" indent="0" algn="ctr">
              <a:buNone/>
              <a:defRPr sz="1600"/>
            </a:lvl1pPr>
          </a:lstStyle>
          <a:p>
            <a:r>
              <a:rPr lang="en-US"/>
              <a:t>Click icon to insert picture</a:t>
            </a:r>
          </a:p>
        </p:txBody>
      </p:sp>
      <p:sp>
        <p:nvSpPr>
          <p:cNvPr id="18" name="Text Placeholder 13">
            <a:extLst>
              <a:ext uri="{FF2B5EF4-FFF2-40B4-BE49-F238E27FC236}">
                <a16:creationId xmlns:a16="http://schemas.microsoft.com/office/drawing/2014/main" id="{9B8BE109-7B3E-4287-BE0B-FA3C710458AD}"/>
              </a:ext>
            </a:extLst>
          </p:cNvPr>
          <p:cNvSpPr>
            <a:spLocks noGrp="1"/>
          </p:cNvSpPr>
          <p:nvPr>
            <p:ph type="body" sz="quarter" idx="14" hasCustomPrompt="1"/>
          </p:nvPr>
        </p:nvSpPr>
        <p:spPr>
          <a:xfrm>
            <a:off x="4368800" y="3767075"/>
            <a:ext cx="3454399" cy="568399"/>
          </a:xfrm>
        </p:spPr>
        <p:txBody>
          <a:bodyPr wrap="square">
            <a:spAutoFit/>
          </a:bodyPr>
          <a:lstStyle>
            <a:lvl1pPr marL="0" indent="0">
              <a:spcBef>
                <a:spcPts val="0"/>
              </a:spcBef>
              <a:buNone/>
              <a:defRPr sz="2000" b="1"/>
            </a:lvl1pPr>
            <a:lvl2pPr>
              <a:defRPr/>
            </a:lvl2pPr>
          </a:lstStyle>
          <a:p>
            <a:pPr lvl="0"/>
            <a:r>
              <a:rPr lang="en-US"/>
              <a:t>Content card title with up to two lines of text</a:t>
            </a:r>
          </a:p>
        </p:txBody>
      </p:sp>
      <p:sp>
        <p:nvSpPr>
          <p:cNvPr id="19" name="Text Placeholder 13">
            <a:extLst>
              <a:ext uri="{FF2B5EF4-FFF2-40B4-BE49-F238E27FC236}">
                <a16:creationId xmlns:a16="http://schemas.microsoft.com/office/drawing/2014/main" id="{DBDE32C4-79A7-4B04-8DB8-6C94B4E78DCA}"/>
              </a:ext>
            </a:extLst>
          </p:cNvPr>
          <p:cNvSpPr>
            <a:spLocks noGrp="1"/>
          </p:cNvSpPr>
          <p:nvPr>
            <p:ph type="body" sz="quarter" idx="15" hasCustomPrompt="1"/>
          </p:nvPr>
        </p:nvSpPr>
        <p:spPr>
          <a:xfrm>
            <a:off x="4368800" y="4463507"/>
            <a:ext cx="3454399" cy="221599"/>
          </a:xfrm>
        </p:spPr>
        <p:txBody>
          <a:bodyPr wrap="square">
            <a:spAutoFit/>
          </a:bodyPr>
          <a:lstStyle>
            <a:lvl1pPr marL="0" indent="0">
              <a:spcBef>
                <a:spcPts val="600"/>
              </a:spcBef>
              <a:buNone/>
              <a:defRPr sz="1600" b="0"/>
            </a:lvl1pPr>
            <a:lvl2pPr>
              <a:defRPr/>
            </a:lvl2pPr>
          </a:lstStyle>
          <a:p>
            <a:pPr lvl="0"/>
            <a:r>
              <a:rPr lang="en-US"/>
              <a:t>Content description area</a:t>
            </a:r>
          </a:p>
        </p:txBody>
      </p:sp>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608944" y="1600200"/>
            <a:ext cx="3454400" cy="1957290"/>
          </a:xfrm>
          <a:solidFill>
            <a:srgbClr val="CCCCCC"/>
          </a:solidFill>
        </p:spPr>
        <p:txBody>
          <a:bodyPr tIns="457200"/>
          <a:lstStyle>
            <a:lvl1pPr marL="0" indent="0" algn="ctr">
              <a:buNone/>
              <a:defRPr sz="1600"/>
            </a:lvl1pPr>
          </a:lstStyle>
          <a:p>
            <a:r>
              <a:rPr lang="en-US"/>
              <a:t>Click icon to insert picture</a:t>
            </a:r>
          </a:p>
        </p:txBody>
      </p:sp>
      <p:sp>
        <p:nvSpPr>
          <p:cNvPr id="22" name="Text Placeholder 13">
            <a:extLst>
              <a:ext uri="{FF2B5EF4-FFF2-40B4-BE49-F238E27FC236}">
                <a16:creationId xmlns:a16="http://schemas.microsoft.com/office/drawing/2014/main" id="{807A0AA2-8933-4CEB-99A1-7621C415B670}"/>
              </a:ext>
            </a:extLst>
          </p:cNvPr>
          <p:cNvSpPr>
            <a:spLocks noGrp="1"/>
          </p:cNvSpPr>
          <p:nvPr>
            <p:ph type="body" sz="quarter" idx="17" hasCustomPrompt="1"/>
          </p:nvPr>
        </p:nvSpPr>
        <p:spPr>
          <a:xfrm>
            <a:off x="608944" y="3767075"/>
            <a:ext cx="3454399" cy="568399"/>
          </a:xfrm>
        </p:spPr>
        <p:txBody>
          <a:bodyPr wrap="square">
            <a:spAutoFit/>
          </a:bodyPr>
          <a:lstStyle>
            <a:lvl1pPr marL="0" indent="0">
              <a:spcBef>
                <a:spcPts val="0"/>
              </a:spcBef>
              <a:buNone/>
              <a:defRPr sz="2000" b="1"/>
            </a:lvl1pPr>
            <a:lvl2pPr>
              <a:defRPr/>
            </a:lvl2pPr>
          </a:lstStyle>
          <a:p>
            <a:pPr lvl="0"/>
            <a:r>
              <a:rPr lang="en-US"/>
              <a:t>Content card title with up to two lines of text</a:t>
            </a:r>
          </a:p>
        </p:txBody>
      </p:sp>
      <p:sp>
        <p:nvSpPr>
          <p:cNvPr id="23" name="Text Placeholder 13">
            <a:extLst>
              <a:ext uri="{FF2B5EF4-FFF2-40B4-BE49-F238E27FC236}">
                <a16:creationId xmlns:a16="http://schemas.microsoft.com/office/drawing/2014/main" id="{DEB6B461-F882-4A24-8CAF-A2A9068DF419}"/>
              </a:ext>
            </a:extLst>
          </p:cNvPr>
          <p:cNvSpPr>
            <a:spLocks noGrp="1"/>
          </p:cNvSpPr>
          <p:nvPr>
            <p:ph type="body" sz="quarter" idx="18" hasCustomPrompt="1"/>
          </p:nvPr>
        </p:nvSpPr>
        <p:spPr>
          <a:xfrm>
            <a:off x="608944" y="4463507"/>
            <a:ext cx="3454399" cy="221599"/>
          </a:xfrm>
        </p:spPr>
        <p:txBody>
          <a:bodyPr wrap="square">
            <a:spAutoFit/>
          </a:bodyPr>
          <a:lstStyle>
            <a:lvl1pPr marL="0" indent="0">
              <a:spcBef>
                <a:spcPts val="600"/>
              </a:spcBef>
              <a:buNone/>
              <a:defRPr sz="1600" b="0"/>
            </a:lvl1pPr>
            <a:lvl2pPr>
              <a:defRPr/>
            </a:lvl2pPr>
          </a:lstStyle>
          <a:p>
            <a:pPr lvl="0"/>
            <a:r>
              <a:rPr lang="en-US"/>
              <a:t>Content description area</a:t>
            </a:r>
          </a:p>
        </p:txBody>
      </p:sp>
      <p:sp>
        <p:nvSpPr>
          <p:cNvPr id="2" name="Title 1">
            <a:extLst>
              <a:ext uri="{FF2B5EF4-FFF2-40B4-BE49-F238E27FC236}">
                <a16:creationId xmlns:a16="http://schemas.microsoft.com/office/drawing/2014/main" id="{E1552789-B873-4C5A-8F0C-0FE707A674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8753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ntent cards w/images">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C60040-742B-415D-A58D-090DB2365E2C}"/>
              </a:ext>
            </a:extLst>
          </p:cNvPr>
          <p:cNvSpPr/>
          <p:nvPr userDrawn="1"/>
        </p:nvSpPr>
        <p:spPr>
          <a:xfrm>
            <a:off x="499730" y="914401"/>
            <a:ext cx="1796903" cy="382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20" name="Picture Placeholder 5">
            <a:extLst>
              <a:ext uri="{FF2B5EF4-FFF2-40B4-BE49-F238E27FC236}">
                <a16:creationId xmlns:a16="http://schemas.microsoft.com/office/drawing/2014/main" id="{EF96E036-CBEB-4937-9DE4-B5F783D083D7}"/>
              </a:ext>
            </a:extLst>
          </p:cNvPr>
          <p:cNvSpPr txBox="1">
            <a:spLocks/>
          </p:cNvSpPr>
          <p:nvPr userDrawn="1"/>
        </p:nvSpPr>
        <p:spPr>
          <a:xfrm>
            <a:off x="608944" y="1125279"/>
            <a:ext cx="2515256" cy="4393019"/>
          </a:xfrm>
          <a:prstGeom prst="rect">
            <a:avLst/>
          </a:prstGeom>
          <a:solidFill>
            <a:schemeClr val="bg1"/>
          </a:solidFill>
          <a:ln>
            <a:noFill/>
          </a:ln>
        </p:spPr>
        <p:txBody>
          <a:bodyPr tIns="914400" rIns="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tabLst>
                <a:tab pos="2286000" algn="l"/>
              </a:tabLst>
              <a:defRPr lang="th-TH" sz="1600" b="0" i="0" kern="1200" baseline="0" dirty="0">
                <a:solidFill>
                  <a:schemeClr val="bg1">
                    <a:lumMod val="50000"/>
                  </a:schemeClr>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2000" b="0" i="0" kern="1200">
                <a:solidFill>
                  <a:schemeClr val="tx2"/>
                </a:solidFill>
                <a:latin typeface="+mn-lt"/>
                <a:ea typeface="+mn-ea"/>
                <a:cs typeface="Roboto Light" charset="0"/>
              </a:defRPr>
            </a:lvl2pPr>
            <a:lvl3pPr marL="82296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608944" y="1125280"/>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22" name="Text Placeholder 13">
            <a:extLst>
              <a:ext uri="{FF2B5EF4-FFF2-40B4-BE49-F238E27FC236}">
                <a16:creationId xmlns:a16="http://schemas.microsoft.com/office/drawing/2014/main" id="{807A0AA2-8933-4CEB-99A1-7621C415B670}"/>
              </a:ext>
            </a:extLst>
          </p:cNvPr>
          <p:cNvSpPr>
            <a:spLocks noGrp="1"/>
          </p:cNvSpPr>
          <p:nvPr>
            <p:ph type="body" sz="quarter" idx="17" hasCustomPrompt="1"/>
          </p:nvPr>
        </p:nvSpPr>
        <p:spPr>
          <a:xfrm>
            <a:off x="888805" y="3292155"/>
            <a:ext cx="1939455" cy="568399"/>
          </a:xfrm>
        </p:spPr>
        <p:txBody>
          <a:bodyPr>
            <a:spAutoFit/>
          </a:bodyPr>
          <a:lstStyle>
            <a:lvl1pPr marL="0" indent="0">
              <a:spcBef>
                <a:spcPts val="0"/>
              </a:spcBef>
              <a:buNone/>
              <a:defRPr sz="2000" b="1"/>
            </a:lvl1pPr>
            <a:lvl2pPr>
              <a:defRPr/>
            </a:lvl2pPr>
          </a:lstStyle>
          <a:p>
            <a:pPr lvl="0"/>
            <a:r>
              <a:rPr lang="en-US"/>
              <a:t>Content card short title</a:t>
            </a:r>
          </a:p>
        </p:txBody>
      </p:sp>
      <p:sp>
        <p:nvSpPr>
          <p:cNvPr id="23" name="Text Placeholder 13">
            <a:extLst>
              <a:ext uri="{FF2B5EF4-FFF2-40B4-BE49-F238E27FC236}">
                <a16:creationId xmlns:a16="http://schemas.microsoft.com/office/drawing/2014/main" id="{DEB6B461-F882-4A24-8CAF-A2A9068DF419}"/>
              </a:ext>
            </a:extLst>
          </p:cNvPr>
          <p:cNvSpPr>
            <a:spLocks noGrp="1"/>
          </p:cNvSpPr>
          <p:nvPr>
            <p:ph type="body" sz="quarter" idx="18" hasCustomPrompt="1"/>
          </p:nvPr>
        </p:nvSpPr>
        <p:spPr>
          <a:xfrm>
            <a:off x="888805" y="4089901"/>
            <a:ext cx="1939455" cy="443198"/>
          </a:xfrm>
        </p:spPr>
        <p:txBody>
          <a:bodyPr>
            <a:spAutoFit/>
          </a:bodyPr>
          <a:lstStyle>
            <a:lvl1pPr marL="0" indent="0">
              <a:spcBef>
                <a:spcPts val="600"/>
              </a:spcBef>
              <a:buNone/>
              <a:defRPr sz="1600" b="0"/>
            </a:lvl1pPr>
            <a:lvl2pPr>
              <a:defRPr/>
            </a:lvl2pPr>
          </a:lstStyle>
          <a:p>
            <a:pPr lvl="0"/>
            <a:r>
              <a:rPr lang="en-US"/>
              <a:t>Content short description area</a:t>
            </a:r>
          </a:p>
        </p:txBody>
      </p:sp>
      <p:sp>
        <p:nvSpPr>
          <p:cNvPr id="24" name="Picture Placeholder 5">
            <a:extLst>
              <a:ext uri="{FF2B5EF4-FFF2-40B4-BE49-F238E27FC236}">
                <a16:creationId xmlns:a16="http://schemas.microsoft.com/office/drawing/2014/main" id="{FC6D25AA-3FF0-4851-A66D-193BADB61EAE}"/>
              </a:ext>
            </a:extLst>
          </p:cNvPr>
          <p:cNvSpPr txBox="1">
            <a:spLocks/>
          </p:cNvSpPr>
          <p:nvPr userDrawn="1"/>
        </p:nvSpPr>
        <p:spPr>
          <a:xfrm>
            <a:off x="3429000" y="1125279"/>
            <a:ext cx="2515256" cy="4393019"/>
          </a:xfrm>
          <a:prstGeom prst="rect">
            <a:avLst/>
          </a:prstGeom>
          <a:solidFill>
            <a:schemeClr val="bg1"/>
          </a:solidFill>
          <a:ln>
            <a:noFill/>
          </a:ln>
        </p:spPr>
        <p:txBody>
          <a:bodyPr tIns="914400" rIns="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tabLst>
                <a:tab pos="2286000" algn="l"/>
              </a:tabLst>
              <a:defRPr lang="th-TH" sz="1600" b="0" i="0" kern="1200" baseline="0" dirty="0">
                <a:solidFill>
                  <a:schemeClr val="bg1">
                    <a:lumMod val="50000"/>
                  </a:schemeClr>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2000" b="0" i="0" kern="1200">
                <a:solidFill>
                  <a:schemeClr val="tx2"/>
                </a:solidFill>
                <a:latin typeface="+mn-lt"/>
                <a:ea typeface="+mn-ea"/>
                <a:cs typeface="Roboto Light" charset="0"/>
              </a:defRPr>
            </a:lvl2pPr>
            <a:lvl3pPr marL="82296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5" name="Picture Placeholder 7">
            <a:extLst>
              <a:ext uri="{FF2B5EF4-FFF2-40B4-BE49-F238E27FC236}">
                <a16:creationId xmlns:a16="http://schemas.microsoft.com/office/drawing/2014/main" id="{2B346B99-21C6-4ABA-B050-1CE5734BAA3F}"/>
              </a:ext>
            </a:extLst>
          </p:cNvPr>
          <p:cNvSpPr>
            <a:spLocks noGrp="1"/>
          </p:cNvSpPr>
          <p:nvPr>
            <p:ph type="pic" sz="quarter" idx="19" hasCustomPrompt="1"/>
          </p:nvPr>
        </p:nvSpPr>
        <p:spPr>
          <a:xfrm>
            <a:off x="3429000" y="1125280"/>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26" name="Text Placeholder 13">
            <a:extLst>
              <a:ext uri="{FF2B5EF4-FFF2-40B4-BE49-F238E27FC236}">
                <a16:creationId xmlns:a16="http://schemas.microsoft.com/office/drawing/2014/main" id="{2695C2BE-FE10-4A97-A821-1FF43B3CD9E6}"/>
              </a:ext>
            </a:extLst>
          </p:cNvPr>
          <p:cNvSpPr>
            <a:spLocks noGrp="1"/>
          </p:cNvSpPr>
          <p:nvPr>
            <p:ph type="body" sz="quarter" idx="20" hasCustomPrompt="1"/>
          </p:nvPr>
        </p:nvSpPr>
        <p:spPr>
          <a:xfrm>
            <a:off x="3708861" y="3292155"/>
            <a:ext cx="1939455" cy="568399"/>
          </a:xfrm>
        </p:spPr>
        <p:txBody>
          <a:bodyPr>
            <a:spAutoFit/>
          </a:bodyPr>
          <a:lstStyle>
            <a:lvl1pPr marL="0" indent="0">
              <a:spcBef>
                <a:spcPts val="0"/>
              </a:spcBef>
              <a:buNone/>
              <a:defRPr sz="2000" b="1"/>
            </a:lvl1pPr>
            <a:lvl2pPr>
              <a:defRPr/>
            </a:lvl2pPr>
          </a:lstStyle>
          <a:p>
            <a:pPr lvl="0"/>
            <a:r>
              <a:rPr lang="en-US"/>
              <a:t>Content card short title</a:t>
            </a:r>
          </a:p>
        </p:txBody>
      </p:sp>
      <p:sp>
        <p:nvSpPr>
          <p:cNvPr id="27" name="Text Placeholder 13">
            <a:extLst>
              <a:ext uri="{FF2B5EF4-FFF2-40B4-BE49-F238E27FC236}">
                <a16:creationId xmlns:a16="http://schemas.microsoft.com/office/drawing/2014/main" id="{739267CD-8016-434D-9179-BC1CE6F0DCA9}"/>
              </a:ext>
            </a:extLst>
          </p:cNvPr>
          <p:cNvSpPr>
            <a:spLocks noGrp="1"/>
          </p:cNvSpPr>
          <p:nvPr>
            <p:ph type="body" sz="quarter" idx="21" hasCustomPrompt="1"/>
          </p:nvPr>
        </p:nvSpPr>
        <p:spPr>
          <a:xfrm>
            <a:off x="3708861" y="4089901"/>
            <a:ext cx="1939455" cy="443198"/>
          </a:xfrm>
        </p:spPr>
        <p:txBody>
          <a:bodyPr>
            <a:spAutoFit/>
          </a:bodyPr>
          <a:lstStyle>
            <a:lvl1pPr marL="0" indent="0">
              <a:spcBef>
                <a:spcPts val="600"/>
              </a:spcBef>
              <a:buNone/>
              <a:defRPr sz="1600" b="0"/>
            </a:lvl1pPr>
            <a:lvl2pPr>
              <a:defRPr/>
            </a:lvl2pPr>
          </a:lstStyle>
          <a:p>
            <a:pPr lvl="0"/>
            <a:r>
              <a:rPr lang="en-US"/>
              <a:t>Content short description area</a:t>
            </a:r>
          </a:p>
        </p:txBody>
      </p:sp>
      <p:sp>
        <p:nvSpPr>
          <p:cNvPr id="28" name="Picture Placeholder 5">
            <a:extLst>
              <a:ext uri="{FF2B5EF4-FFF2-40B4-BE49-F238E27FC236}">
                <a16:creationId xmlns:a16="http://schemas.microsoft.com/office/drawing/2014/main" id="{C3B4686D-88B1-46F6-BDD0-A5644033EE9C}"/>
              </a:ext>
            </a:extLst>
          </p:cNvPr>
          <p:cNvSpPr txBox="1">
            <a:spLocks/>
          </p:cNvSpPr>
          <p:nvPr userDrawn="1"/>
        </p:nvSpPr>
        <p:spPr>
          <a:xfrm>
            <a:off x="6247744" y="1125279"/>
            <a:ext cx="2515256" cy="4393019"/>
          </a:xfrm>
          <a:prstGeom prst="rect">
            <a:avLst/>
          </a:prstGeom>
          <a:solidFill>
            <a:schemeClr val="bg1"/>
          </a:solidFill>
          <a:ln>
            <a:noFill/>
          </a:ln>
        </p:spPr>
        <p:txBody>
          <a:bodyPr tIns="914400" rIns="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tabLst>
                <a:tab pos="2286000" algn="l"/>
              </a:tabLst>
              <a:defRPr lang="th-TH" sz="1600" b="0" i="0" kern="1200" baseline="0" dirty="0">
                <a:solidFill>
                  <a:schemeClr val="bg1">
                    <a:lumMod val="50000"/>
                  </a:schemeClr>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2000" b="0" i="0" kern="1200">
                <a:solidFill>
                  <a:schemeClr val="tx2"/>
                </a:solidFill>
                <a:latin typeface="+mn-lt"/>
                <a:ea typeface="+mn-ea"/>
                <a:cs typeface="Roboto Light" charset="0"/>
              </a:defRPr>
            </a:lvl2pPr>
            <a:lvl3pPr marL="82296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9" name="Picture Placeholder 7">
            <a:extLst>
              <a:ext uri="{FF2B5EF4-FFF2-40B4-BE49-F238E27FC236}">
                <a16:creationId xmlns:a16="http://schemas.microsoft.com/office/drawing/2014/main" id="{37ADE740-588D-4892-B974-4E59D4F7C952}"/>
              </a:ext>
            </a:extLst>
          </p:cNvPr>
          <p:cNvSpPr>
            <a:spLocks noGrp="1"/>
          </p:cNvSpPr>
          <p:nvPr>
            <p:ph type="pic" sz="quarter" idx="22" hasCustomPrompt="1"/>
          </p:nvPr>
        </p:nvSpPr>
        <p:spPr>
          <a:xfrm>
            <a:off x="6247744" y="1125280"/>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30" name="Text Placeholder 13">
            <a:extLst>
              <a:ext uri="{FF2B5EF4-FFF2-40B4-BE49-F238E27FC236}">
                <a16:creationId xmlns:a16="http://schemas.microsoft.com/office/drawing/2014/main" id="{A8147B4B-A06A-43EA-856D-EC6D5783FC4C}"/>
              </a:ext>
            </a:extLst>
          </p:cNvPr>
          <p:cNvSpPr>
            <a:spLocks noGrp="1"/>
          </p:cNvSpPr>
          <p:nvPr>
            <p:ph type="body" sz="quarter" idx="23" hasCustomPrompt="1"/>
          </p:nvPr>
        </p:nvSpPr>
        <p:spPr>
          <a:xfrm>
            <a:off x="6527605" y="3292155"/>
            <a:ext cx="1939455" cy="568399"/>
          </a:xfrm>
        </p:spPr>
        <p:txBody>
          <a:bodyPr>
            <a:spAutoFit/>
          </a:bodyPr>
          <a:lstStyle>
            <a:lvl1pPr marL="0" indent="0">
              <a:spcBef>
                <a:spcPts val="0"/>
              </a:spcBef>
              <a:buNone/>
              <a:defRPr sz="2000" b="1"/>
            </a:lvl1pPr>
            <a:lvl2pPr>
              <a:defRPr/>
            </a:lvl2pPr>
          </a:lstStyle>
          <a:p>
            <a:pPr lvl="0"/>
            <a:r>
              <a:rPr lang="en-US"/>
              <a:t>Content card short title</a:t>
            </a:r>
          </a:p>
        </p:txBody>
      </p:sp>
      <p:sp>
        <p:nvSpPr>
          <p:cNvPr id="31" name="Text Placeholder 13">
            <a:extLst>
              <a:ext uri="{FF2B5EF4-FFF2-40B4-BE49-F238E27FC236}">
                <a16:creationId xmlns:a16="http://schemas.microsoft.com/office/drawing/2014/main" id="{FAA0E1E3-2F88-492E-BE84-8F3E224598A9}"/>
              </a:ext>
            </a:extLst>
          </p:cNvPr>
          <p:cNvSpPr>
            <a:spLocks noGrp="1"/>
          </p:cNvSpPr>
          <p:nvPr>
            <p:ph type="body" sz="quarter" idx="24" hasCustomPrompt="1"/>
          </p:nvPr>
        </p:nvSpPr>
        <p:spPr>
          <a:xfrm>
            <a:off x="6527605" y="4089901"/>
            <a:ext cx="1939455" cy="443198"/>
          </a:xfrm>
        </p:spPr>
        <p:txBody>
          <a:bodyPr>
            <a:spAutoFit/>
          </a:bodyPr>
          <a:lstStyle>
            <a:lvl1pPr marL="0" indent="0">
              <a:spcBef>
                <a:spcPts val="600"/>
              </a:spcBef>
              <a:buNone/>
              <a:defRPr sz="1600" b="0"/>
            </a:lvl1pPr>
            <a:lvl2pPr>
              <a:defRPr/>
            </a:lvl2pPr>
          </a:lstStyle>
          <a:p>
            <a:pPr lvl="0"/>
            <a:r>
              <a:rPr lang="en-US"/>
              <a:t>Content short description area</a:t>
            </a:r>
          </a:p>
        </p:txBody>
      </p:sp>
      <p:sp>
        <p:nvSpPr>
          <p:cNvPr id="32" name="Picture Placeholder 5">
            <a:extLst>
              <a:ext uri="{FF2B5EF4-FFF2-40B4-BE49-F238E27FC236}">
                <a16:creationId xmlns:a16="http://schemas.microsoft.com/office/drawing/2014/main" id="{E6308349-CB1B-4702-ADF8-0AFA678B51C2}"/>
              </a:ext>
            </a:extLst>
          </p:cNvPr>
          <p:cNvSpPr txBox="1">
            <a:spLocks/>
          </p:cNvSpPr>
          <p:nvPr userDrawn="1"/>
        </p:nvSpPr>
        <p:spPr>
          <a:xfrm>
            <a:off x="9066488" y="1125279"/>
            <a:ext cx="2515256" cy="4393019"/>
          </a:xfrm>
          <a:prstGeom prst="rect">
            <a:avLst/>
          </a:prstGeom>
          <a:solidFill>
            <a:schemeClr val="bg1"/>
          </a:solidFill>
          <a:ln>
            <a:noFill/>
          </a:ln>
        </p:spPr>
        <p:txBody>
          <a:bodyPr tIns="914400" rIns="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tabLst>
                <a:tab pos="2286000" algn="l"/>
              </a:tabLst>
              <a:defRPr lang="th-TH" sz="1600" b="0" i="0" kern="1200" baseline="0" dirty="0">
                <a:solidFill>
                  <a:schemeClr val="bg1">
                    <a:lumMod val="50000"/>
                  </a:schemeClr>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Arial" panose="020B0604020202020204" pitchFamily="34" charset="0"/>
              <a:buChar char="•"/>
              <a:defRPr sz="2000" b="0" i="0" kern="1200">
                <a:solidFill>
                  <a:schemeClr val="tx2"/>
                </a:solidFill>
                <a:latin typeface="+mn-lt"/>
                <a:ea typeface="+mn-ea"/>
                <a:cs typeface="Roboto Light" charset="0"/>
              </a:defRPr>
            </a:lvl2pPr>
            <a:lvl3pPr marL="82296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3" name="Picture Placeholder 7">
            <a:extLst>
              <a:ext uri="{FF2B5EF4-FFF2-40B4-BE49-F238E27FC236}">
                <a16:creationId xmlns:a16="http://schemas.microsoft.com/office/drawing/2014/main" id="{76CE0A49-6107-4A2C-8E64-0858A9277E5F}"/>
              </a:ext>
            </a:extLst>
          </p:cNvPr>
          <p:cNvSpPr>
            <a:spLocks noGrp="1"/>
          </p:cNvSpPr>
          <p:nvPr>
            <p:ph type="pic" sz="quarter" idx="25" hasCustomPrompt="1"/>
          </p:nvPr>
        </p:nvSpPr>
        <p:spPr>
          <a:xfrm>
            <a:off x="9066488" y="1125280"/>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34" name="Text Placeholder 13">
            <a:extLst>
              <a:ext uri="{FF2B5EF4-FFF2-40B4-BE49-F238E27FC236}">
                <a16:creationId xmlns:a16="http://schemas.microsoft.com/office/drawing/2014/main" id="{4B65FBB6-342F-47D3-85B3-6EAF8EDE1B4A}"/>
              </a:ext>
            </a:extLst>
          </p:cNvPr>
          <p:cNvSpPr>
            <a:spLocks noGrp="1"/>
          </p:cNvSpPr>
          <p:nvPr>
            <p:ph type="body" sz="quarter" idx="26" hasCustomPrompt="1"/>
          </p:nvPr>
        </p:nvSpPr>
        <p:spPr>
          <a:xfrm>
            <a:off x="9346349" y="3292155"/>
            <a:ext cx="1939455" cy="568399"/>
          </a:xfrm>
        </p:spPr>
        <p:txBody>
          <a:bodyPr>
            <a:spAutoFit/>
          </a:bodyPr>
          <a:lstStyle>
            <a:lvl1pPr marL="0" indent="0">
              <a:spcBef>
                <a:spcPts val="0"/>
              </a:spcBef>
              <a:buNone/>
              <a:defRPr sz="2000" b="1"/>
            </a:lvl1pPr>
            <a:lvl2pPr>
              <a:defRPr/>
            </a:lvl2pPr>
          </a:lstStyle>
          <a:p>
            <a:pPr lvl="0"/>
            <a:r>
              <a:rPr lang="en-US"/>
              <a:t>Content card short title</a:t>
            </a:r>
          </a:p>
        </p:txBody>
      </p:sp>
      <p:sp>
        <p:nvSpPr>
          <p:cNvPr id="35" name="Text Placeholder 13">
            <a:extLst>
              <a:ext uri="{FF2B5EF4-FFF2-40B4-BE49-F238E27FC236}">
                <a16:creationId xmlns:a16="http://schemas.microsoft.com/office/drawing/2014/main" id="{B34A4D18-AB58-41A5-9D23-EEADA372C3A9}"/>
              </a:ext>
            </a:extLst>
          </p:cNvPr>
          <p:cNvSpPr>
            <a:spLocks noGrp="1"/>
          </p:cNvSpPr>
          <p:nvPr>
            <p:ph type="body" sz="quarter" idx="27" hasCustomPrompt="1"/>
          </p:nvPr>
        </p:nvSpPr>
        <p:spPr>
          <a:xfrm>
            <a:off x="9346349" y="4089901"/>
            <a:ext cx="1939455" cy="443198"/>
          </a:xfrm>
        </p:spPr>
        <p:txBody>
          <a:bodyPr>
            <a:spAutoFit/>
          </a:bodyPr>
          <a:lstStyle>
            <a:lvl1pPr marL="0" indent="0">
              <a:spcBef>
                <a:spcPts val="600"/>
              </a:spcBef>
              <a:buNone/>
              <a:defRPr sz="1600" b="0"/>
            </a:lvl1pPr>
            <a:lvl2pPr>
              <a:defRPr/>
            </a:lvl2pPr>
          </a:lstStyle>
          <a:p>
            <a:pPr lvl="0"/>
            <a:r>
              <a:rPr lang="en-US"/>
              <a:t>Content short description area</a:t>
            </a:r>
          </a:p>
        </p:txBody>
      </p:sp>
    </p:spTree>
    <p:extLst>
      <p:ext uri="{BB962C8B-B14F-4D97-AF65-F5344CB8AC3E}">
        <p14:creationId xmlns:p14="http://schemas.microsoft.com/office/powerpoint/2010/main" val="3608884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4 content image cards">
    <p:bg>
      <p:bgPr>
        <a:solidFill>
          <a:schemeClr val="bg1"/>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608944" y="1618543"/>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22" name="Text Placeholder 13">
            <a:extLst>
              <a:ext uri="{FF2B5EF4-FFF2-40B4-BE49-F238E27FC236}">
                <a16:creationId xmlns:a16="http://schemas.microsoft.com/office/drawing/2014/main" id="{807A0AA2-8933-4CEB-99A1-7621C415B670}"/>
              </a:ext>
            </a:extLst>
          </p:cNvPr>
          <p:cNvSpPr>
            <a:spLocks noGrp="1"/>
          </p:cNvSpPr>
          <p:nvPr>
            <p:ph type="body" sz="quarter" idx="17" hasCustomPrompt="1"/>
          </p:nvPr>
        </p:nvSpPr>
        <p:spPr>
          <a:xfrm>
            <a:off x="610256" y="3785418"/>
            <a:ext cx="2514599" cy="568399"/>
          </a:xfrm>
        </p:spPr>
        <p:txBody>
          <a:bodyPr wrap="square">
            <a:spAutoFit/>
          </a:bodyPr>
          <a:lstStyle>
            <a:lvl1pPr marL="0" indent="0">
              <a:spcBef>
                <a:spcPts val="0"/>
              </a:spcBef>
              <a:buNone/>
              <a:defRPr sz="2000" b="1"/>
            </a:lvl1pPr>
            <a:lvl2pPr>
              <a:defRPr/>
            </a:lvl2pPr>
          </a:lstStyle>
          <a:p>
            <a:pPr lvl="0"/>
            <a:r>
              <a:rPr lang="en-US"/>
              <a:t>Content card short title</a:t>
            </a:r>
          </a:p>
        </p:txBody>
      </p:sp>
      <p:sp>
        <p:nvSpPr>
          <p:cNvPr id="23" name="Text Placeholder 13">
            <a:extLst>
              <a:ext uri="{FF2B5EF4-FFF2-40B4-BE49-F238E27FC236}">
                <a16:creationId xmlns:a16="http://schemas.microsoft.com/office/drawing/2014/main" id="{DEB6B461-F882-4A24-8CAF-A2A9068DF419}"/>
              </a:ext>
            </a:extLst>
          </p:cNvPr>
          <p:cNvSpPr>
            <a:spLocks noGrp="1"/>
          </p:cNvSpPr>
          <p:nvPr>
            <p:ph type="body" sz="quarter" idx="18" hasCustomPrompt="1"/>
          </p:nvPr>
        </p:nvSpPr>
        <p:spPr>
          <a:xfrm>
            <a:off x="610256" y="4583164"/>
            <a:ext cx="2514599" cy="443198"/>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25" name="Picture Placeholder 7">
            <a:extLst>
              <a:ext uri="{FF2B5EF4-FFF2-40B4-BE49-F238E27FC236}">
                <a16:creationId xmlns:a16="http://schemas.microsoft.com/office/drawing/2014/main" id="{2B346B99-21C6-4ABA-B050-1CE5734BAA3F}"/>
              </a:ext>
            </a:extLst>
          </p:cNvPr>
          <p:cNvSpPr>
            <a:spLocks noGrp="1"/>
          </p:cNvSpPr>
          <p:nvPr>
            <p:ph type="pic" sz="quarter" idx="19" hasCustomPrompt="1"/>
          </p:nvPr>
        </p:nvSpPr>
        <p:spPr>
          <a:xfrm>
            <a:off x="3429000" y="1618543"/>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26" name="Text Placeholder 13">
            <a:extLst>
              <a:ext uri="{FF2B5EF4-FFF2-40B4-BE49-F238E27FC236}">
                <a16:creationId xmlns:a16="http://schemas.microsoft.com/office/drawing/2014/main" id="{2695C2BE-FE10-4A97-A821-1FF43B3CD9E6}"/>
              </a:ext>
            </a:extLst>
          </p:cNvPr>
          <p:cNvSpPr>
            <a:spLocks noGrp="1"/>
          </p:cNvSpPr>
          <p:nvPr>
            <p:ph type="body" sz="quarter" idx="20" hasCustomPrompt="1"/>
          </p:nvPr>
        </p:nvSpPr>
        <p:spPr>
          <a:xfrm>
            <a:off x="3430312" y="3785418"/>
            <a:ext cx="2514599" cy="568399"/>
          </a:xfrm>
        </p:spPr>
        <p:txBody>
          <a:bodyPr wrap="square">
            <a:spAutoFit/>
          </a:bodyPr>
          <a:lstStyle>
            <a:lvl1pPr marL="0" indent="0">
              <a:spcBef>
                <a:spcPts val="0"/>
              </a:spcBef>
              <a:buNone/>
              <a:defRPr sz="2000" b="1"/>
            </a:lvl1pPr>
            <a:lvl2pPr>
              <a:defRPr/>
            </a:lvl2pPr>
          </a:lstStyle>
          <a:p>
            <a:pPr lvl="0"/>
            <a:r>
              <a:rPr lang="en-US"/>
              <a:t>Content card short title</a:t>
            </a:r>
          </a:p>
        </p:txBody>
      </p:sp>
      <p:sp>
        <p:nvSpPr>
          <p:cNvPr id="27" name="Text Placeholder 13">
            <a:extLst>
              <a:ext uri="{FF2B5EF4-FFF2-40B4-BE49-F238E27FC236}">
                <a16:creationId xmlns:a16="http://schemas.microsoft.com/office/drawing/2014/main" id="{739267CD-8016-434D-9179-BC1CE6F0DCA9}"/>
              </a:ext>
            </a:extLst>
          </p:cNvPr>
          <p:cNvSpPr>
            <a:spLocks noGrp="1"/>
          </p:cNvSpPr>
          <p:nvPr>
            <p:ph type="body" sz="quarter" idx="21" hasCustomPrompt="1"/>
          </p:nvPr>
        </p:nvSpPr>
        <p:spPr>
          <a:xfrm>
            <a:off x="3430312" y="4583164"/>
            <a:ext cx="2514599" cy="443198"/>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29" name="Picture Placeholder 7">
            <a:extLst>
              <a:ext uri="{FF2B5EF4-FFF2-40B4-BE49-F238E27FC236}">
                <a16:creationId xmlns:a16="http://schemas.microsoft.com/office/drawing/2014/main" id="{37ADE740-588D-4892-B974-4E59D4F7C952}"/>
              </a:ext>
            </a:extLst>
          </p:cNvPr>
          <p:cNvSpPr>
            <a:spLocks noGrp="1"/>
          </p:cNvSpPr>
          <p:nvPr>
            <p:ph type="pic" sz="quarter" idx="22" hasCustomPrompt="1"/>
          </p:nvPr>
        </p:nvSpPr>
        <p:spPr>
          <a:xfrm>
            <a:off x="6247744" y="1618543"/>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30" name="Text Placeholder 13">
            <a:extLst>
              <a:ext uri="{FF2B5EF4-FFF2-40B4-BE49-F238E27FC236}">
                <a16:creationId xmlns:a16="http://schemas.microsoft.com/office/drawing/2014/main" id="{A8147B4B-A06A-43EA-856D-EC6D5783FC4C}"/>
              </a:ext>
            </a:extLst>
          </p:cNvPr>
          <p:cNvSpPr>
            <a:spLocks noGrp="1"/>
          </p:cNvSpPr>
          <p:nvPr>
            <p:ph type="body" sz="quarter" idx="23" hasCustomPrompt="1"/>
          </p:nvPr>
        </p:nvSpPr>
        <p:spPr>
          <a:xfrm>
            <a:off x="6249056" y="3785418"/>
            <a:ext cx="2514599" cy="568399"/>
          </a:xfrm>
        </p:spPr>
        <p:txBody>
          <a:bodyPr wrap="square">
            <a:spAutoFit/>
          </a:bodyPr>
          <a:lstStyle>
            <a:lvl1pPr marL="0" indent="0">
              <a:spcBef>
                <a:spcPts val="0"/>
              </a:spcBef>
              <a:buNone/>
              <a:defRPr sz="2000" b="1"/>
            </a:lvl1pPr>
            <a:lvl2pPr>
              <a:defRPr/>
            </a:lvl2pPr>
          </a:lstStyle>
          <a:p>
            <a:pPr lvl="0"/>
            <a:r>
              <a:rPr lang="en-US"/>
              <a:t>Content card short title</a:t>
            </a:r>
          </a:p>
        </p:txBody>
      </p:sp>
      <p:sp>
        <p:nvSpPr>
          <p:cNvPr id="31" name="Text Placeholder 13">
            <a:extLst>
              <a:ext uri="{FF2B5EF4-FFF2-40B4-BE49-F238E27FC236}">
                <a16:creationId xmlns:a16="http://schemas.microsoft.com/office/drawing/2014/main" id="{FAA0E1E3-2F88-492E-BE84-8F3E224598A9}"/>
              </a:ext>
            </a:extLst>
          </p:cNvPr>
          <p:cNvSpPr>
            <a:spLocks noGrp="1"/>
          </p:cNvSpPr>
          <p:nvPr>
            <p:ph type="body" sz="quarter" idx="24" hasCustomPrompt="1"/>
          </p:nvPr>
        </p:nvSpPr>
        <p:spPr>
          <a:xfrm>
            <a:off x="6249056" y="4583164"/>
            <a:ext cx="2514599" cy="443198"/>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33" name="Picture Placeholder 7">
            <a:extLst>
              <a:ext uri="{FF2B5EF4-FFF2-40B4-BE49-F238E27FC236}">
                <a16:creationId xmlns:a16="http://schemas.microsoft.com/office/drawing/2014/main" id="{76CE0A49-6107-4A2C-8E64-0858A9277E5F}"/>
              </a:ext>
            </a:extLst>
          </p:cNvPr>
          <p:cNvSpPr>
            <a:spLocks noGrp="1"/>
          </p:cNvSpPr>
          <p:nvPr>
            <p:ph type="pic" sz="quarter" idx="25" hasCustomPrompt="1"/>
          </p:nvPr>
        </p:nvSpPr>
        <p:spPr>
          <a:xfrm>
            <a:off x="9066488" y="1618543"/>
            <a:ext cx="2515256" cy="1957290"/>
          </a:xfrm>
          <a:solidFill>
            <a:srgbClr val="CCCCCC"/>
          </a:solidFill>
        </p:spPr>
        <p:txBody>
          <a:bodyPr tIns="457200"/>
          <a:lstStyle>
            <a:lvl1pPr marL="0" indent="0" algn="ctr">
              <a:buNone/>
              <a:defRPr sz="1600"/>
            </a:lvl1pPr>
          </a:lstStyle>
          <a:p>
            <a:r>
              <a:rPr lang="en-US"/>
              <a:t>Click icon to insert picture</a:t>
            </a:r>
          </a:p>
        </p:txBody>
      </p:sp>
      <p:sp>
        <p:nvSpPr>
          <p:cNvPr id="34" name="Text Placeholder 13">
            <a:extLst>
              <a:ext uri="{FF2B5EF4-FFF2-40B4-BE49-F238E27FC236}">
                <a16:creationId xmlns:a16="http://schemas.microsoft.com/office/drawing/2014/main" id="{4B65FBB6-342F-47D3-85B3-6EAF8EDE1B4A}"/>
              </a:ext>
            </a:extLst>
          </p:cNvPr>
          <p:cNvSpPr>
            <a:spLocks noGrp="1"/>
          </p:cNvSpPr>
          <p:nvPr>
            <p:ph type="body" sz="quarter" idx="26" hasCustomPrompt="1"/>
          </p:nvPr>
        </p:nvSpPr>
        <p:spPr>
          <a:xfrm>
            <a:off x="9067800" y="3785418"/>
            <a:ext cx="2514599" cy="568399"/>
          </a:xfrm>
        </p:spPr>
        <p:txBody>
          <a:bodyPr wrap="square">
            <a:spAutoFit/>
          </a:bodyPr>
          <a:lstStyle>
            <a:lvl1pPr marL="0" indent="0">
              <a:spcBef>
                <a:spcPts val="0"/>
              </a:spcBef>
              <a:buNone/>
              <a:defRPr sz="2000" b="1"/>
            </a:lvl1pPr>
            <a:lvl2pPr>
              <a:defRPr/>
            </a:lvl2pPr>
          </a:lstStyle>
          <a:p>
            <a:pPr lvl="0"/>
            <a:r>
              <a:rPr lang="en-US"/>
              <a:t>Content card short title</a:t>
            </a:r>
          </a:p>
        </p:txBody>
      </p:sp>
      <p:sp>
        <p:nvSpPr>
          <p:cNvPr id="35" name="Text Placeholder 13">
            <a:extLst>
              <a:ext uri="{FF2B5EF4-FFF2-40B4-BE49-F238E27FC236}">
                <a16:creationId xmlns:a16="http://schemas.microsoft.com/office/drawing/2014/main" id="{B34A4D18-AB58-41A5-9D23-EEADA372C3A9}"/>
              </a:ext>
            </a:extLst>
          </p:cNvPr>
          <p:cNvSpPr>
            <a:spLocks noGrp="1"/>
          </p:cNvSpPr>
          <p:nvPr>
            <p:ph type="body" sz="quarter" idx="27" hasCustomPrompt="1"/>
          </p:nvPr>
        </p:nvSpPr>
        <p:spPr>
          <a:xfrm>
            <a:off x="9067800" y="4583164"/>
            <a:ext cx="2514599" cy="443198"/>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2" name="Title 1">
            <a:extLst>
              <a:ext uri="{FF2B5EF4-FFF2-40B4-BE49-F238E27FC236}">
                <a16:creationId xmlns:a16="http://schemas.microsoft.com/office/drawing/2014/main" id="{5C132A54-5497-40C8-AD51-1DEA593555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055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870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541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72768"/>
            <a:ext cx="5334001" cy="4675632"/>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6248400" y="1572768"/>
            <a:ext cx="5334000" cy="467563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99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hoto Title Slide, 2 speakers">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A63A2720-48EF-4301-BDF6-9A5EBBC0C3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2515749"/>
            <a:ext cx="4521331" cy="3130152"/>
          </a:xfrm>
          <a:prstGeom prst="rect">
            <a:avLst/>
          </a:prstGeom>
        </p:spPr>
      </p:pic>
      <p:sp>
        <p:nvSpPr>
          <p:cNvPr id="10" name="Picture Placeholder 8"/>
          <p:cNvSpPr>
            <a:spLocks noGrp="1"/>
          </p:cNvSpPr>
          <p:nvPr>
            <p:ph type="pic" sz="quarter" idx="10" hasCustomPrompt="1"/>
          </p:nvPr>
        </p:nvSpPr>
        <p:spPr>
          <a:xfrm>
            <a:off x="0" y="0"/>
            <a:ext cx="6883399" cy="6858000"/>
          </a:xfrm>
          <a:solidFill>
            <a:schemeClr val="bg2"/>
          </a:solidFill>
          <a:effectLst/>
        </p:spPr>
        <p:txBody>
          <a:bodyPr lIns="1188720" tIns="3291840">
            <a:normAutofit/>
          </a:bodyPr>
          <a:lstStyle>
            <a:lvl1pPr marL="0" indent="0">
              <a:buNone/>
              <a:defRPr sz="1600" b="0" i="0" baseline="0">
                <a:solidFill>
                  <a:schemeClr val="bg1">
                    <a:lumMod val="50000"/>
                  </a:schemeClr>
                </a:solidFill>
                <a:latin typeface="+mn-lt"/>
              </a:defRPr>
            </a:lvl1pPr>
          </a:lstStyle>
          <a:p>
            <a:r>
              <a:rPr lang="en-US"/>
              <a:t>Add image here &gt;&gt; Right-click and Send to back</a:t>
            </a:r>
            <a:endParaRPr lang="th-TH"/>
          </a:p>
        </p:txBody>
      </p:sp>
      <p:sp>
        <p:nvSpPr>
          <p:cNvPr id="16" name="Title 15"/>
          <p:cNvSpPr>
            <a:spLocks noGrp="1"/>
          </p:cNvSpPr>
          <p:nvPr>
            <p:ph type="title" hasCustomPrompt="1"/>
          </p:nvPr>
        </p:nvSpPr>
        <p:spPr>
          <a:xfrm>
            <a:off x="7156301" y="699695"/>
            <a:ext cx="4394200" cy="2724684"/>
          </a:xfrm>
          <a:noFill/>
          <a:effectLst/>
        </p:spPr>
        <p:txBody>
          <a:bodyPr lIns="0" tIns="0" rIns="0" bIns="0" anchor="b" anchorCtr="0">
            <a:noAutofit/>
          </a:bodyPr>
          <a:lstStyle>
            <a:lvl1pPr>
              <a:defRPr sz="4800" cap="none" baseline="0"/>
            </a:lvl1pPr>
          </a:lstStyle>
          <a:p>
            <a:r>
              <a:rPr lang="en-US"/>
              <a:t>Click To Edit Master Title Style</a:t>
            </a:r>
          </a:p>
        </p:txBody>
      </p:sp>
      <p:sp>
        <p:nvSpPr>
          <p:cNvPr id="14" name="Rectangle 13" hidden="1"/>
          <p:cNvSpPr/>
          <p:nvPr userDrawn="1"/>
        </p:nvSpPr>
        <p:spPr>
          <a:xfrm>
            <a:off x="6035040" y="440266"/>
            <a:ext cx="5713012" cy="49973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2920" rtlCol="0" anchor="ctr"/>
          <a:lstStyle/>
          <a:p>
            <a:pPr algn="ctr"/>
            <a:endParaRPr lang="th-TH">
              <a:latin typeface="Roboto Light" charset="0"/>
              <a:cs typeface="Roboto Light" charset="0"/>
            </a:endParaRPr>
          </a:p>
        </p:txBody>
      </p:sp>
      <p:sp>
        <p:nvSpPr>
          <p:cNvPr id="17" name="Text Placeholder 16"/>
          <p:cNvSpPr>
            <a:spLocks noGrp="1"/>
          </p:cNvSpPr>
          <p:nvPr>
            <p:ph type="body" sz="quarter" idx="11" hasCustomPrompt="1"/>
          </p:nvPr>
        </p:nvSpPr>
        <p:spPr>
          <a:xfrm>
            <a:off x="7188200" y="3982531"/>
            <a:ext cx="4036938" cy="330994"/>
          </a:xfrm>
        </p:spPr>
        <p:txBody>
          <a:bodyPr lIns="0" tIns="0" rIns="0" bIns="0">
            <a:normAutofit/>
          </a:bodyPr>
          <a:lstStyle>
            <a:lvl1pPr marL="0" indent="0">
              <a:buNone/>
              <a:defRPr sz="2000" b="1" i="0" baseline="0">
                <a:solidFill>
                  <a:schemeClr val="tx2"/>
                </a:solidFill>
                <a:latin typeface="+mn-lt"/>
                <a:ea typeface="Roboto Medium" panose="02000000000000000000" pitchFamily="2" charset="0"/>
              </a:defRPr>
            </a:lvl1pPr>
          </a:lstStyle>
          <a:p>
            <a:pPr lvl="0"/>
            <a:r>
              <a:rPr lang="en-US"/>
              <a:t>Speaker Name</a:t>
            </a:r>
            <a:endParaRPr lang="th-TH"/>
          </a:p>
        </p:txBody>
      </p:sp>
      <p:sp>
        <p:nvSpPr>
          <p:cNvPr id="18" name="Text Placeholder 16"/>
          <p:cNvSpPr>
            <a:spLocks noGrp="1"/>
          </p:cNvSpPr>
          <p:nvPr>
            <p:ph type="body" sz="quarter" idx="12" hasCustomPrompt="1"/>
          </p:nvPr>
        </p:nvSpPr>
        <p:spPr>
          <a:xfrm>
            <a:off x="7188200" y="4337070"/>
            <a:ext cx="4036938" cy="265353"/>
          </a:xfrm>
        </p:spPr>
        <p:txBody>
          <a:bodyPr lIns="0" tIns="0" rIns="0" bIns="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Job Title</a:t>
            </a:r>
            <a:endParaRPr lang="th-TH"/>
          </a:p>
        </p:txBody>
      </p:sp>
      <p:sp>
        <p:nvSpPr>
          <p:cNvPr id="8" name="Text Placeholder 16"/>
          <p:cNvSpPr>
            <a:spLocks noGrp="1"/>
          </p:cNvSpPr>
          <p:nvPr>
            <p:ph type="body" sz="quarter" idx="13" hasCustomPrompt="1"/>
          </p:nvPr>
        </p:nvSpPr>
        <p:spPr>
          <a:xfrm>
            <a:off x="7188200" y="6028312"/>
            <a:ext cx="4036938" cy="265353"/>
          </a:xfrm>
        </p:spPr>
        <p:txBody>
          <a:bodyPr lIns="0" tIns="0" rIns="0" bIns="0" anchor="b" anchorCtr="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DD Month YYYY</a:t>
            </a:r>
            <a:endParaRPr lang="th-TH"/>
          </a:p>
        </p:txBody>
      </p:sp>
      <p:cxnSp>
        <p:nvCxnSpPr>
          <p:cNvPr id="41" name="Straight Connector 40">
            <a:extLst>
              <a:ext uri="{FF2B5EF4-FFF2-40B4-BE49-F238E27FC236}">
                <a16:creationId xmlns:a16="http://schemas.microsoft.com/office/drawing/2014/main" id="{B495F380-6A9E-44A5-B68B-70D5C857BEAC}"/>
              </a:ext>
            </a:extLst>
          </p:cNvPr>
          <p:cNvCxnSpPr>
            <a:cxnSpLocks/>
          </p:cNvCxnSpPr>
          <p:nvPr userDrawn="1"/>
        </p:nvCxnSpPr>
        <p:spPr>
          <a:xfrm>
            <a:off x="7222301" y="3640296"/>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6FB858-DD80-4351-9210-C72AE8713804}"/>
              </a:ext>
            </a:extLst>
          </p:cNvPr>
          <p:cNvCxnSpPr>
            <a:cxnSpLocks/>
          </p:cNvCxnSpPr>
          <p:nvPr userDrawn="1"/>
        </p:nvCxnSpPr>
        <p:spPr>
          <a:xfrm flipV="1">
            <a:off x="11140862" y="6053872"/>
            <a:ext cx="441538" cy="991712"/>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C4C0948-6258-44D2-B4DB-EA6FB0CD64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08783" y="6378957"/>
            <a:ext cx="1816355" cy="1282133"/>
          </a:xfrm>
          <a:prstGeom prst="rect">
            <a:avLst/>
          </a:prstGeom>
        </p:spPr>
      </p:pic>
      <p:sp>
        <p:nvSpPr>
          <p:cNvPr id="12" name="Text Placeholder 16">
            <a:extLst>
              <a:ext uri="{FF2B5EF4-FFF2-40B4-BE49-F238E27FC236}">
                <a16:creationId xmlns:a16="http://schemas.microsoft.com/office/drawing/2014/main" id="{A03EDE59-13D1-400A-AA1D-AD6794EF1161}"/>
              </a:ext>
            </a:extLst>
          </p:cNvPr>
          <p:cNvSpPr>
            <a:spLocks noGrp="1"/>
          </p:cNvSpPr>
          <p:nvPr>
            <p:ph type="body" sz="quarter" idx="14" hasCustomPrompt="1"/>
          </p:nvPr>
        </p:nvSpPr>
        <p:spPr>
          <a:xfrm>
            <a:off x="7188200" y="4942708"/>
            <a:ext cx="4036938" cy="330994"/>
          </a:xfrm>
        </p:spPr>
        <p:txBody>
          <a:bodyPr lIns="0" tIns="0" rIns="0" bIns="0">
            <a:normAutofit/>
          </a:bodyPr>
          <a:lstStyle>
            <a:lvl1pPr marL="0" indent="0">
              <a:buNone/>
              <a:defRPr sz="2000" b="1" i="0" baseline="0">
                <a:solidFill>
                  <a:schemeClr val="tx2"/>
                </a:solidFill>
                <a:latin typeface="+mn-lt"/>
                <a:ea typeface="Roboto Medium" panose="02000000000000000000" pitchFamily="2" charset="0"/>
              </a:defRPr>
            </a:lvl1pPr>
          </a:lstStyle>
          <a:p>
            <a:pPr lvl="0"/>
            <a:r>
              <a:rPr lang="en-US"/>
              <a:t>Speaker Name 2</a:t>
            </a:r>
            <a:endParaRPr lang="th-TH"/>
          </a:p>
        </p:txBody>
      </p:sp>
      <p:sp>
        <p:nvSpPr>
          <p:cNvPr id="13" name="Text Placeholder 16">
            <a:extLst>
              <a:ext uri="{FF2B5EF4-FFF2-40B4-BE49-F238E27FC236}">
                <a16:creationId xmlns:a16="http://schemas.microsoft.com/office/drawing/2014/main" id="{11C2707D-14DF-432D-85D7-77C31E955501}"/>
              </a:ext>
            </a:extLst>
          </p:cNvPr>
          <p:cNvSpPr>
            <a:spLocks noGrp="1"/>
          </p:cNvSpPr>
          <p:nvPr>
            <p:ph type="body" sz="quarter" idx="15" hasCustomPrompt="1"/>
          </p:nvPr>
        </p:nvSpPr>
        <p:spPr>
          <a:xfrm>
            <a:off x="7188200" y="5297247"/>
            <a:ext cx="4036938" cy="265353"/>
          </a:xfrm>
        </p:spPr>
        <p:txBody>
          <a:bodyPr lIns="0" tIns="0" rIns="0" bIns="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Job Title</a:t>
            </a:r>
            <a:endParaRPr lang="th-TH"/>
          </a:p>
        </p:txBody>
      </p:sp>
    </p:spTree>
    <p:extLst>
      <p:ext uri="{BB962C8B-B14F-4D97-AF65-F5344CB8AC3E}">
        <p14:creationId xmlns:p14="http://schemas.microsoft.com/office/powerpoint/2010/main" val="4050254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576387"/>
            <a:ext cx="3454399" cy="4672013"/>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8127998" y="1576387"/>
            <a:ext cx="3454399" cy="4672012"/>
          </a:xfrm>
        </p:spPr>
        <p:txBody>
          <a:bodyPr/>
          <a:lstStyle/>
          <a:p>
            <a:pPr lvl="0"/>
            <a:r>
              <a:rPr lang="en-US"/>
              <a:t>Click to edit Master text styles</a:t>
            </a:r>
          </a:p>
          <a:p>
            <a:pPr lvl="1"/>
            <a:r>
              <a:rPr lang="en-US"/>
              <a:t>Second level</a:t>
            </a:r>
          </a:p>
          <a:p>
            <a:pPr lvl="2"/>
            <a:r>
              <a:rPr lang="en-US"/>
              <a:t>Third level</a:t>
            </a:r>
          </a:p>
        </p:txBody>
      </p:sp>
      <p:sp>
        <p:nvSpPr>
          <p:cNvPr id="7" name="Content Placeholder 6"/>
          <p:cNvSpPr>
            <a:spLocks noGrp="1"/>
          </p:cNvSpPr>
          <p:nvPr>
            <p:ph sz="quarter" idx="11"/>
          </p:nvPr>
        </p:nvSpPr>
        <p:spPr>
          <a:xfrm>
            <a:off x="4368800" y="1576388"/>
            <a:ext cx="3454399" cy="467201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3531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76136"/>
            <a:ext cx="2514600" cy="4672263"/>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9067798" y="1576136"/>
            <a:ext cx="2514601" cy="4672263"/>
          </a:xfrm>
        </p:spPr>
        <p:txBody>
          <a:bodyPr/>
          <a:lstStyle/>
          <a:p>
            <a:pPr lvl="0"/>
            <a:r>
              <a:rPr lang="en-US"/>
              <a:t>Click to edit Master text styles</a:t>
            </a:r>
          </a:p>
          <a:p>
            <a:pPr lvl="1"/>
            <a:r>
              <a:rPr lang="en-US"/>
              <a:t>Second level</a:t>
            </a:r>
          </a:p>
          <a:p>
            <a:pPr lvl="2"/>
            <a:r>
              <a:rPr lang="en-US"/>
              <a:t>Third level</a:t>
            </a:r>
          </a:p>
        </p:txBody>
      </p:sp>
      <p:sp>
        <p:nvSpPr>
          <p:cNvPr id="7" name="Content Placeholder 6"/>
          <p:cNvSpPr>
            <a:spLocks noGrp="1"/>
          </p:cNvSpPr>
          <p:nvPr>
            <p:ph sz="quarter" idx="11"/>
          </p:nvPr>
        </p:nvSpPr>
        <p:spPr>
          <a:xfrm>
            <a:off x="6248400" y="1576522"/>
            <a:ext cx="2514600" cy="4671872"/>
          </a:xfrm>
        </p:spPr>
        <p:txBody>
          <a:body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3429001" y="1576522"/>
            <a:ext cx="2514600" cy="467187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3353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30" y="1549587"/>
            <a:ext cx="10999470" cy="304800"/>
          </a:xfrm>
        </p:spPr>
        <p:txBody>
          <a:bodyPr>
            <a:noAutofit/>
          </a:bodyPr>
          <a:lstStyle>
            <a:lvl1pPr marL="0" indent="0">
              <a:buNone/>
              <a:defRPr sz="2000" baseline="0">
                <a:solidFill>
                  <a:schemeClr val="accent2"/>
                </a:solidFill>
              </a:defRPr>
            </a:lvl1pPr>
            <a:lvl2pPr marL="457200" indent="0">
              <a:buNone/>
              <a:defRPr sz="2000">
                <a:solidFill>
                  <a:schemeClr val="tx2"/>
                </a:solidFill>
              </a:defRPr>
            </a:lvl2pPr>
            <a:lvl3pPr marL="914400" indent="0">
              <a:buNone/>
              <a:defRPr sz="2000">
                <a:solidFill>
                  <a:schemeClr val="tx2"/>
                </a:solidFill>
              </a:defRPr>
            </a:lvl3pPr>
            <a:lvl4pPr marL="1371600" indent="0">
              <a:buNone/>
              <a:defRPr sz="2000">
                <a:solidFill>
                  <a:schemeClr val="tx2"/>
                </a:solidFill>
              </a:defRPr>
            </a:lvl4pPr>
            <a:lvl5pPr marL="1828800" indent="0">
              <a:buNone/>
              <a:defRPr sz="2000">
                <a:solidFill>
                  <a:schemeClr val="tx2"/>
                </a:solidFill>
              </a:defRPr>
            </a:lvl5pPr>
          </a:lstStyle>
          <a:p>
            <a:pPr lvl="0"/>
            <a:r>
              <a:rPr lang="en-US"/>
              <a:t>Slide subtitle to help define your message</a:t>
            </a:r>
          </a:p>
        </p:txBody>
      </p:sp>
      <p:sp>
        <p:nvSpPr>
          <p:cNvPr id="5" name="Content Placeholder 4"/>
          <p:cNvSpPr>
            <a:spLocks noGrp="1"/>
          </p:cNvSpPr>
          <p:nvPr>
            <p:ph sz="quarter" idx="11"/>
          </p:nvPr>
        </p:nvSpPr>
        <p:spPr>
          <a:xfrm>
            <a:off x="609600" y="2291216"/>
            <a:ext cx="10972800" cy="3907973"/>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70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0EE2EEC2-F5F9-4464-9506-79879C106265}"/>
              </a:ext>
            </a:extLst>
          </p:cNvPr>
          <p:cNvSpPr>
            <a:spLocks noGrp="1"/>
          </p:cNvSpPr>
          <p:nvPr>
            <p:ph type="body" sz="quarter" idx="10" hasCustomPrompt="1"/>
          </p:nvPr>
        </p:nvSpPr>
        <p:spPr>
          <a:xfrm>
            <a:off x="582930" y="1549587"/>
            <a:ext cx="10999470" cy="304800"/>
          </a:xfrm>
        </p:spPr>
        <p:txBody>
          <a:bodyPr>
            <a:noAutofit/>
          </a:bodyPr>
          <a:lstStyle>
            <a:lvl1pPr marL="0" indent="0">
              <a:buNone/>
              <a:defRPr sz="2000" baseline="0">
                <a:solidFill>
                  <a:schemeClr val="accent2"/>
                </a:solidFill>
              </a:defRPr>
            </a:lvl1pPr>
            <a:lvl2pPr marL="457200" indent="0">
              <a:buNone/>
              <a:defRPr sz="2000">
                <a:solidFill>
                  <a:schemeClr val="tx2"/>
                </a:solidFill>
              </a:defRPr>
            </a:lvl2pPr>
            <a:lvl3pPr marL="914400" indent="0">
              <a:buNone/>
              <a:defRPr sz="2000">
                <a:solidFill>
                  <a:schemeClr val="tx2"/>
                </a:solidFill>
              </a:defRPr>
            </a:lvl3pPr>
            <a:lvl4pPr marL="1371600" indent="0">
              <a:buNone/>
              <a:defRPr sz="2000">
                <a:solidFill>
                  <a:schemeClr val="tx2"/>
                </a:solidFill>
              </a:defRPr>
            </a:lvl4pPr>
            <a:lvl5pPr marL="1828800" indent="0">
              <a:buNone/>
              <a:defRPr sz="2000">
                <a:solidFill>
                  <a:schemeClr val="tx2"/>
                </a:solidFill>
              </a:defRPr>
            </a:lvl5pPr>
          </a:lstStyle>
          <a:p>
            <a:pPr lvl="0"/>
            <a:r>
              <a:rPr lang="en-US"/>
              <a:t>Slide subtitle to help define your message</a:t>
            </a:r>
          </a:p>
        </p:txBody>
      </p:sp>
    </p:spTree>
    <p:extLst>
      <p:ext uri="{BB962C8B-B14F-4D97-AF65-F5344CB8AC3E}">
        <p14:creationId xmlns:p14="http://schemas.microsoft.com/office/powerpoint/2010/main" val="4002120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Line Title">
    <p:spTree>
      <p:nvGrpSpPr>
        <p:cNvPr id="1" name=""/>
        <p:cNvGrpSpPr/>
        <p:nvPr/>
      </p:nvGrpSpPr>
      <p:grpSpPr>
        <a:xfrm>
          <a:off x="0" y="0"/>
          <a:ext cx="0" cy="0"/>
          <a:chOff x="0" y="0"/>
          <a:chExt cx="0" cy="0"/>
        </a:xfrm>
      </p:grpSpPr>
      <p:sp>
        <p:nvSpPr>
          <p:cNvPr id="2" name="Rectangle 1"/>
          <p:cNvSpPr/>
          <p:nvPr userDrawn="1"/>
        </p:nvSpPr>
        <p:spPr>
          <a:xfrm>
            <a:off x="457198" y="1214964"/>
            <a:ext cx="1894995" cy="16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hasCustomPrompt="1"/>
          </p:nvPr>
        </p:nvSpPr>
        <p:spPr>
          <a:xfrm>
            <a:off x="585216" y="576072"/>
            <a:ext cx="10997184" cy="1107996"/>
          </a:xfrm>
        </p:spPr>
        <p:txBody>
          <a:bodyPr rIns="0" anchor="t" anchorCtr="0">
            <a:noAutofit/>
          </a:bodyPr>
          <a:lstStyle>
            <a:lvl1pPr algn="l">
              <a:lnSpc>
                <a:spcPct val="90000"/>
              </a:lnSpc>
              <a:defRPr sz="3600" b="0" spc="0" baseline="0">
                <a:solidFill>
                  <a:schemeClr val="accent2"/>
                </a:solidFill>
              </a:defRPr>
            </a:lvl1pPr>
          </a:lstStyle>
          <a:p>
            <a:r>
              <a:rPr lang="en-US"/>
              <a:t>Use for two-line main title ONLY </a:t>
            </a:r>
            <a:br>
              <a:rPr lang="en-US"/>
            </a:br>
            <a:r>
              <a:rPr lang="en-US"/>
              <a:t>if you cannot edit to one line</a:t>
            </a:r>
          </a:p>
        </p:txBody>
      </p:sp>
      <p:cxnSp>
        <p:nvCxnSpPr>
          <p:cNvPr id="5" name="Straight Connector 4">
            <a:extLst>
              <a:ext uri="{FF2B5EF4-FFF2-40B4-BE49-F238E27FC236}">
                <a16:creationId xmlns:a16="http://schemas.microsoft.com/office/drawing/2014/main" id="{FD1C63E3-46BD-4BEB-BE75-14C962206EC5}"/>
              </a:ext>
            </a:extLst>
          </p:cNvPr>
          <p:cNvCxnSpPr>
            <a:cxnSpLocks/>
          </p:cNvCxnSpPr>
          <p:nvPr userDrawn="1"/>
        </p:nvCxnSpPr>
        <p:spPr>
          <a:xfrm>
            <a:off x="657225" y="183958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626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Line Title w/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D8DE99-F6CE-4E07-BA10-259339708F02}"/>
              </a:ext>
            </a:extLst>
          </p:cNvPr>
          <p:cNvSpPr/>
          <p:nvPr userDrawn="1"/>
        </p:nvSpPr>
        <p:spPr>
          <a:xfrm>
            <a:off x="457198" y="1214964"/>
            <a:ext cx="1894995" cy="16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57198" y="1005990"/>
            <a:ext cx="1894995" cy="16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p:nvPr>
        </p:nvSpPr>
        <p:spPr>
          <a:xfrm>
            <a:off x="612648" y="2125882"/>
            <a:ext cx="10969752" cy="4079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4A120F9-1005-435D-9B04-9B7C8D43AEB3}"/>
              </a:ext>
            </a:extLst>
          </p:cNvPr>
          <p:cNvSpPr>
            <a:spLocks noGrp="1"/>
          </p:cNvSpPr>
          <p:nvPr>
            <p:ph type="title" hasCustomPrompt="1"/>
          </p:nvPr>
        </p:nvSpPr>
        <p:spPr>
          <a:xfrm>
            <a:off x="585216" y="576072"/>
            <a:ext cx="10997184" cy="1080296"/>
          </a:xfrm>
        </p:spPr>
        <p:txBody>
          <a:bodyPr/>
          <a:lstStyle>
            <a:lvl1pPr>
              <a:defRPr/>
            </a:lvl1pPr>
          </a:lstStyle>
          <a:p>
            <a:r>
              <a:rPr lang="en-US"/>
              <a:t>Use for two-line main title ONLY </a:t>
            </a:r>
            <a:br>
              <a:rPr lang="en-US"/>
            </a:br>
            <a:r>
              <a:rPr lang="en-US"/>
              <a:t>if you cannot edit to one line</a:t>
            </a:r>
          </a:p>
        </p:txBody>
      </p:sp>
      <p:cxnSp>
        <p:nvCxnSpPr>
          <p:cNvPr id="5" name="Straight Connector 4">
            <a:extLst>
              <a:ext uri="{FF2B5EF4-FFF2-40B4-BE49-F238E27FC236}">
                <a16:creationId xmlns:a16="http://schemas.microsoft.com/office/drawing/2014/main" id="{0AEDF8FF-4140-4883-B53D-68A01AC910DD}"/>
              </a:ext>
            </a:extLst>
          </p:cNvPr>
          <p:cNvCxnSpPr>
            <a:cxnSpLocks/>
          </p:cNvCxnSpPr>
          <p:nvPr userDrawn="1"/>
        </p:nvCxnSpPr>
        <p:spPr>
          <a:xfrm>
            <a:off x="657225" y="183958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664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1 column text, grey sid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576387"/>
            <a:ext cx="3454399" cy="4672013"/>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4C521FAA-6314-48FA-A781-871F331ED09D}"/>
              </a:ext>
            </a:extLst>
          </p:cNvPr>
          <p:cNvSpPr/>
          <p:nvPr userDrawn="1"/>
        </p:nvSpPr>
        <p:spPr>
          <a:xfrm>
            <a:off x="5003800" y="1600200"/>
            <a:ext cx="6578600" cy="4330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Tree>
    <p:extLst>
      <p:ext uri="{BB962C8B-B14F-4D97-AF65-F5344CB8AC3E}">
        <p14:creationId xmlns:p14="http://schemas.microsoft.com/office/powerpoint/2010/main" val="4110960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1 column text, on grey">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DBE496-5A52-48DB-9AAC-81FD60E1F557}"/>
              </a:ext>
            </a:extLst>
          </p:cNvPr>
          <p:cNvSpPr/>
          <p:nvPr userDrawn="1"/>
        </p:nvSpPr>
        <p:spPr>
          <a:xfrm>
            <a:off x="328613" y="1588725"/>
            <a:ext cx="11558587" cy="4659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3" name="Content Placeholder 2"/>
          <p:cNvSpPr>
            <a:spLocks noGrp="1"/>
          </p:cNvSpPr>
          <p:nvPr>
            <p:ph idx="1"/>
          </p:nvPr>
        </p:nvSpPr>
        <p:spPr>
          <a:xfrm>
            <a:off x="609601" y="1865376"/>
            <a:ext cx="5333999" cy="4112637"/>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7" name="Title 3">
            <a:extLst>
              <a:ext uri="{FF2B5EF4-FFF2-40B4-BE49-F238E27FC236}">
                <a16:creationId xmlns:a16="http://schemas.microsoft.com/office/drawing/2014/main" id="{A2AF5B5D-30C7-4750-A8E1-1F622478B210}"/>
              </a:ext>
            </a:extLst>
          </p:cNvPr>
          <p:cNvSpPr>
            <a:spLocks noGrp="1"/>
          </p:cNvSpPr>
          <p:nvPr>
            <p:ph type="title"/>
          </p:nvPr>
        </p:nvSpPr>
        <p:spPr>
          <a:xfrm>
            <a:off x="582930" y="570272"/>
            <a:ext cx="10999470" cy="553998"/>
          </a:xfrm>
        </p:spPr>
        <p:txBody>
          <a:bodyPr wrap="square">
            <a:spAutoFit/>
          </a:bodyPr>
          <a:lstStyle/>
          <a:p>
            <a:r>
              <a:rPr lang="en-US"/>
              <a:t>Click to edit Master title style</a:t>
            </a:r>
          </a:p>
        </p:txBody>
      </p:sp>
    </p:spTree>
    <p:extLst>
      <p:ext uri="{BB962C8B-B14F-4D97-AF65-F5344CB8AC3E}">
        <p14:creationId xmlns:p14="http://schemas.microsoft.com/office/powerpoint/2010/main" val="2930587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ddle Title, line 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E72A4-5E8F-4A3A-B012-EC58DC78AC25}"/>
              </a:ext>
            </a:extLst>
          </p:cNvPr>
          <p:cNvSpPr/>
          <p:nvPr userDrawn="1"/>
        </p:nvSpPr>
        <p:spPr>
          <a:xfrm>
            <a:off x="582930" y="1201479"/>
            <a:ext cx="1788130"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itle 3"/>
          <p:cNvSpPr>
            <a:spLocks noGrp="1"/>
          </p:cNvSpPr>
          <p:nvPr>
            <p:ph type="title"/>
          </p:nvPr>
        </p:nvSpPr>
        <p:spPr>
          <a:xfrm>
            <a:off x="582930" y="2158078"/>
            <a:ext cx="4420870" cy="1107996"/>
          </a:xfrm>
        </p:spPr>
        <p:txBody>
          <a:bodyPr>
            <a:spAutoFit/>
          </a:bodyPr>
          <a:lstStyle/>
          <a:p>
            <a:r>
              <a:rPr lang="en-US"/>
              <a:t>Click to edit Master title style</a:t>
            </a:r>
          </a:p>
        </p:txBody>
      </p:sp>
      <p:cxnSp>
        <p:nvCxnSpPr>
          <p:cNvPr id="7" name="Straight Connector 6">
            <a:extLst>
              <a:ext uri="{FF2B5EF4-FFF2-40B4-BE49-F238E27FC236}">
                <a16:creationId xmlns:a16="http://schemas.microsoft.com/office/drawing/2014/main" id="{A3C8D6C6-AE3E-403C-9AE9-B2E0C89A983B}"/>
              </a:ext>
            </a:extLst>
          </p:cNvPr>
          <p:cNvCxnSpPr>
            <a:cxnSpLocks/>
          </p:cNvCxnSpPr>
          <p:nvPr userDrawn="1"/>
        </p:nvCxnSpPr>
        <p:spPr>
          <a:xfrm>
            <a:off x="657225" y="183958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63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Title, w/elem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E72A4-5E8F-4A3A-B012-EC58DC78AC25}"/>
              </a:ext>
            </a:extLst>
          </p:cNvPr>
          <p:cNvSpPr/>
          <p:nvPr userDrawn="1"/>
        </p:nvSpPr>
        <p:spPr>
          <a:xfrm>
            <a:off x="582930" y="1201479"/>
            <a:ext cx="1788130"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4" name="Title 3"/>
          <p:cNvSpPr>
            <a:spLocks noGrp="1"/>
          </p:cNvSpPr>
          <p:nvPr>
            <p:ph type="title"/>
          </p:nvPr>
        </p:nvSpPr>
        <p:spPr>
          <a:xfrm>
            <a:off x="582930" y="570864"/>
            <a:ext cx="5360670" cy="1107996"/>
          </a:xfrm>
        </p:spPr>
        <p:txBody>
          <a:bodyPr wrap="square">
            <a:spAutoFit/>
          </a:bodyPr>
          <a:lstStyle/>
          <a:p>
            <a:r>
              <a:rPr lang="en-US"/>
              <a:t>Click to edit Master title style</a:t>
            </a:r>
          </a:p>
        </p:txBody>
      </p:sp>
      <p:pic>
        <p:nvPicPr>
          <p:cNvPr id="5" name="Graphic 4">
            <a:extLst>
              <a:ext uri="{FF2B5EF4-FFF2-40B4-BE49-F238E27FC236}">
                <a16:creationId xmlns:a16="http://schemas.microsoft.com/office/drawing/2014/main" id="{52C8CE94-8D3B-4765-8261-98EFA7E1DE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8068" y="2958796"/>
            <a:ext cx="6363932" cy="4405799"/>
          </a:xfrm>
          <a:prstGeom prst="rect">
            <a:avLst/>
          </a:prstGeom>
        </p:spPr>
      </p:pic>
      <p:cxnSp>
        <p:nvCxnSpPr>
          <p:cNvPr id="6" name="Straight Connector 5">
            <a:extLst>
              <a:ext uri="{FF2B5EF4-FFF2-40B4-BE49-F238E27FC236}">
                <a16:creationId xmlns:a16="http://schemas.microsoft.com/office/drawing/2014/main" id="{B345E86D-E26D-481C-85FD-B624EC63DD78}"/>
              </a:ext>
            </a:extLst>
          </p:cNvPr>
          <p:cNvCxnSpPr>
            <a:cxnSpLocks/>
          </p:cNvCxnSpPr>
          <p:nvPr userDrawn="1"/>
        </p:nvCxnSpPr>
        <p:spPr>
          <a:xfrm rot="-3960000">
            <a:off x="9880476" y="3623216"/>
            <a:ext cx="2828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F4DC0B-D6E7-4E83-BC17-F5310D56B158}"/>
              </a:ext>
            </a:extLst>
          </p:cNvPr>
          <p:cNvCxnSpPr>
            <a:cxnSpLocks/>
          </p:cNvCxnSpPr>
          <p:nvPr userDrawn="1"/>
        </p:nvCxnSpPr>
        <p:spPr>
          <a:xfrm>
            <a:off x="657225" y="183958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26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hoto_ligh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F59A131-CB06-48BB-B275-03A2E3E0598D}"/>
              </a:ext>
            </a:extLst>
          </p:cNvPr>
          <p:cNvSpPr/>
          <p:nvPr userDrawn="1"/>
        </p:nvSpPr>
        <p:spPr>
          <a:xfrm>
            <a:off x="0" y="0"/>
            <a:ext cx="12192000" cy="6858000"/>
          </a:xfrm>
          <a:prstGeom prst="rect">
            <a:avLst/>
          </a:prstGeom>
          <a:gradFill flip="none" rotWithShape="1">
            <a:gsLst>
              <a:gs pos="0">
                <a:schemeClr val="bg1"/>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1" hasCustomPrompt="1"/>
          </p:nvPr>
        </p:nvSpPr>
        <p:spPr>
          <a:xfrm>
            <a:off x="624187" y="4978259"/>
            <a:ext cx="4036938" cy="330994"/>
          </a:xfrm>
        </p:spPr>
        <p:txBody>
          <a:bodyPr lIns="0" tIns="0" rIns="0" bIns="0">
            <a:noAutofit/>
          </a:bodyPr>
          <a:lstStyle>
            <a:lvl1pPr marL="0" indent="0">
              <a:buNone/>
              <a:defRPr sz="2000" b="1" i="0" baseline="0">
                <a:solidFill>
                  <a:schemeClr val="tx2"/>
                </a:solidFill>
                <a:latin typeface="+mn-lt"/>
                <a:ea typeface="Roboto Medium" panose="02000000000000000000" pitchFamily="2" charset="0"/>
              </a:defRPr>
            </a:lvl1pPr>
          </a:lstStyle>
          <a:p>
            <a:pPr lvl="0"/>
            <a:r>
              <a:rPr lang="en-US"/>
              <a:t>Speaker Name</a:t>
            </a:r>
            <a:endParaRPr lang="th-TH"/>
          </a:p>
        </p:txBody>
      </p:sp>
      <p:sp>
        <p:nvSpPr>
          <p:cNvPr id="18" name="Text Placeholder 16"/>
          <p:cNvSpPr>
            <a:spLocks noGrp="1"/>
          </p:cNvSpPr>
          <p:nvPr>
            <p:ph type="body" sz="quarter" idx="12" hasCustomPrompt="1"/>
          </p:nvPr>
        </p:nvSpPr>
        <p:spPr>
          <a:xfrm>
            <a:off x="624187" y="5332798"/>
            <a:ext cx="4036938" cy="265353"/>
          </a:xfrm>
        </p:spPr>
        <p:txBody>
          <a:bodyPr lIns="0" tIns="0" rIns="0" bIns="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Job Title</a:t>
            </a:r>
            <a:endParaRPr lang="th-TH"/>
          </a:p>
        </p:txBody>
      </p:sp>
      <p:sp>
        <p:nvSpPr>
          <p:cNvPr id="8" name="Text Placeholder 16"/>
          <p:cNvSpPr>
            <a:spLocks noGrp="1"/>
          </p:cNvSpPr>
          <p:nvPr>
            <p:ph type="body" sz="quarter" idx="13" hasCustomPrompt="1"/>
          </p:nvPr>
        </p:nvSpPr>
        <p:spPr>
          <a:xfrm>
            <a:off x="624187" y="6028312"/>
            <a:ext cx="4036938" cy="265353"/>
          </a:xfrm>
        </p:spPr>
        <p:txBody>
          <a:bodyPr lIns="0" tIns="0" rIns="0" bIns="0" anchor="b" anchorCtr="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DD Month YYYY</a:t>
            </a:r>
            <a:endParaRPr lang="th-TH"/>
          </a:p>
        </p:txBody>
      </p:sp>
      <p:cxnSp>
        <p:nvCxnSpPr>
          <p:cNvPr id="41" name="Straight Connector 40">
            <a:extLst>
              <a:ext uri="{FF2B5EF4-FFF2-40B4-BE49-F238E27FC236}">
                <a16:creationId xmlns:a16="http://schemas.microsoft.com/office/drawing/2014/main" id="{B495F380-6A9E-44A5-B68B-70D5C857BEAC}"/>
              </a:ext>
            </a:extLst>
          </p:cNvPr>
          <p:cNvCxnSpPr>
            <a:cxnSpLocks/>
          </p:cNvCxnSpPr>
          <p:nvPr userDrawn="1"/>
        </p:nvCxnSpPr>
        <p:spPr>
          <a:xfrm>
            <a:off x="658288" y="4636024"/>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EC5AC0EC-B0CD-46A0-B860-5BBFA9BC6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9201" y="-473224"/>
            <a:ext cx="4521331" cy="3130152"/>
          </a:xfrm>
          <a:prstGeom prst="rect">
            <a:avLst/>
          </a:prstGeom>
        </p:spPr>
      </p:pic>
      <p:cxnSp>
        <p:nvCxnSpPr>
          <p:cNvPr id="19" name="Straight Connector 18">
            <a:extLst>
              <a:ext uri="{FF2B5EF4-FFF2-40B4-BE49-F238E27FC236}">
                <a16:creationId xmlns:a16="http://schemas.microsoft.com/office/drawing/2014/main" id="{23400FB0-0708-49E9-8C66-355E85C2AF11}"/>
              </a:ext>
            </a:extLst>
          </p:cNvPr>
          <p:cNvCxnSpPr>
            <a:cxnSpLocks/>
          </p:cNvCxnSpPr>
          <p:nvPr userDrawn="1"/>
        </p:nvCxnSpPr>
        <p:spPr>
          <a:xfrm flipV="1">
            <a:off x="9337744" y="2257588"/>
            <a:ext cx="441538" cy="991712"/>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DA2BB840-BCF7-4B89-AE20-9276B945C7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08600" y="4484694"/>
            <a:ext cx="6883399" cy="2386244"/>
          </a:xfrm>
          <a:prstGeom prst="rect">
            <a:avLst/>
          </a:prstGeom>
        </p:spPr>
      </p:pic>
      <p:pic>
        <p:nvPicPr>
          <p:cNvPr id="21" name="Graphic 20">
            <a:extLst>
              <a:ext uri="{FF2B5EF4-FFF2-40B4-BE49-F238E27FC236}">
                <a16:creationId xmlns:a16="http://schemas.microsoft.com/office/drawing/2014/main" id="{35B5D37E-69A0-485D-952F-C5D6170B043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58513" y="4425991"/>
            <a:ext cx="1816355" cy="1282133"/>
          </a:xfrm>
          <a:prstGeom prst="rect">
            <a:avLst/>
          </a:prstGeom>
        </p:spPr>
      </p:pic>
      <p:sp>
        <p:nvSpPr>
          <p:cNvPr id="16" name="Title 15"/>
          <p:cNvSpPr>
            <a:spLocks noGrp="1"/>
          </p:cNvSpPr>
          <p:nvPr>
            <p:ph type="title" hasCustomPrompt="1"/>
          </p:nvPr>
        </p:nvSpPr>
        <p:spPr>
          <a:xfrm>
            <a:off x="573136" y="1605328"/>
            <a:ext cx="8189864" cy="2814779"/>
          </a:xfrm>
          <a:noFill/>
          <a:effectLst/>
        </p:spPr>
        <p:txBody>
          <a:bodyPr lIns="0" tIns="0" rIns="0" bIns="0" anchor="b" anchorCtr="0">
            <a:noAutofit/>
          </a:bodyPr>
          <a:lstStyle>
            <a:lvl1pPr>
              <a:defRPr sz="4800" cap="none" baseline="0"/>
            </a:lvl1pPr>
          </a:lstStyle>
          <a:p>
            <a:r>
              <a:rPr lang="en-US"/>
              <a:t>Click To Edit Master Title Style</a:t>
            </a:r>
          </a:p>
        </p:txBody>
      </p:sp>
      <p:grpSp>
        <p:nvGrpSpPr>
          <p:cNvPr id="38" name="Group 37">
            <a:extLst>
              <a:ext uri="{FF2B5EF4-FFF2-40B4-BE49-F238E27FC236}">
                <a16:creationId xmlns:a16="http://schemas.microsoft.com/office/drawing/2014/main" id="{574D3AF4-489E-4949-BAD1-AF6A247606E3}"/>
              </a:ext>
            </a:extLst>
          </p:cNvPr>
          <p:cNvGrpSpPr>
            <a:grpSpLocks noChangeAspect="1"/>
          </p:cNvGrpSpPr>
          <p:nvPr userDrawn="1"/>
        </p:nvGrpSpPr>
        <p:grpSpPr>
          <a:xfrm>
            <a:off x="527787" y="634975"/>
            <a:ext cx="1361303" cy="330154"/>
            <a:chOff x="968376" y="633413"/>
            <a:chExt cx="9772650" cy="2370138"/>
          </a:xfrm>
          <a:solidFill>
            <a:schemeClr val="accent1"/>
          </a:solidFill>
        </p:grpSpPr>
        <p:sp>
          <p:nvSpPr>
            <p:cNvPr id="39" name="Freeform 5">
              <a:extLst>
                <a:ext uri="{FF2B5EF4-FFF2-40B4-BE49-F238E27FC236}">
                  <a16:creationId xmlns:a16="http://schemas.microsoft.com/office/drawing/2014/main" id="{07D3BBB7-034C-4247-8CF4-6D975AC59448}"/>
                </a:ext>
              </a:extLst>
            </p:cNvPr>
            <p:cNvSpPr>
              <a:spLocks noEditPoints="1"/>
            </p:cNvSpPr>
            <p:nvPr userDrawn="1"/>
          </p:nvSpPr>
          <p:spPr bwMode="auto">
            <a:xfrm>
              <a:off x="8613776" y="1333500"/>
              <a:ext cx="1984375" cy="1658938"/>
            </a:xfrm>
            <a:custGeom>
              <a:avLst/>
              <a:gdLst>
                <a:gd name="T0" fmla="*/ 509 w 555"/>
                <a:gd name="T1" fmla="*/ 310 h 463"/>
                <a:gd name="T2" fmla="*/ 240 w 555"/>
                <a:gd name="T3" fmla="*/ 463 h 463"/>
                <a:gd name="T4" fmla="*/ 30 w 555"/>
                <a:gd name="T5" fmla="*/ 229 h 463"/>
                <a:gd name="T6" fmla="*/ 324 w 555"/>
                <a:gd name="T7" fmla="*/ 0 h 463"/>
                <a:gd name="T8" fmla="*/ 529 w 555"/>
                <a:gd name="T9" fmla="*/ 240 h 463"/>
                <a:gd name="T10" fmla="*/ 523 w 555"/>
                <a:gd name="T11" fmla="*/ 270 h 463"/>
                <a:gd name="T12" fmla="*/ 220 w 555"/>
                <a:gd name="T13" fmla="*/ 270 h 463"/>
                <a:gd name="T14" fmla="*/ 215 w 555"/>
                <a:gd name="T15" fmla="*/ 303 h 463"/>
                <a:gd name="T16" fmla="*/ 262 w 555"/>
                <a:gd name="T17" fmla="*/ 355 h 463"/>
                <a:gd name="T18" fmla="*/ 325 w 555"/>
                <a:gd name="T19" fmla="*/ 310 h 463"/>
                <a:gd name="T20" fmla="*/ 509 w 555"/>
                <a:gd name="T21" fmla="*/ 310 h 463"/>
                <a:gd name="T22" fmla="*/ 353 w 555"/>
                <a:gd name="T23" fmla="*/ 178 h 463"/>
                <a:gd name="T24" fmla="*/ 355 w 555"/>
                <a:gd name="T25" fmla="*/ 167 h 463"/>
                <a:gd name="T26" fmla="*/ 310 w 555"/>
                <a:gd name="T27" fmla="*/ 108 h 463"/>
                <a:gd name="T28" fmla="*/ 240 w 555"/>
                <a:gd name="T29" fmla="*/ 178 h 463"/>
                <a:gd name="T30" fmla="*/ 353 w 555"/>
                <a:gd name="T31"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463">
                  <a:moveTo>
                    <a:pt x="509" y="310"/>
                  </a:moveTo>
                  <a:cubicBezTo>
                    <a:pt x="477" y="402"/>
                    <a:pt x="387" y="463"/>
                    <a:pt x="240" y="463"/>
                  </a:cubicBezTo>
                  <a:cubicBezTo>
                    <a:pt x="118" y="463"/>
                    <a:pt x="0" y="391"/>
                    <a:pt x="30" y="229"/>
                  </a:cubicBezTo>
                  <a:cubicBezTo>
                    <a:pt x="54" y="92"/>
                    <a:pt x="180" y="0"/>
                    <a:pt x="324" y="0"/>
                  </a:cubicBezTo>
                  <a:cubicBezTo>
                    <a:pt x="485" y="0"/>
                    <a:pt x="555" y="111"/>
                    <a:pt x="529" y="240"/>
                  </a:cubicBezTo>
                  <a:cubicBezTo>
                    <a:pt x="523" y="270"/>
                    <a:pt x="523" y="270"/>
                    <a:pt x="523" y="270"/>
                  </a:cubicBezTo>
                  <a:cubicBezTo>
                    <a:pt x="220" y="270"/>
                    <a:pt x="220" y="270"/>
                    <a:pt x="220" y="270"/>
                  </a:cubicBezTo>
                  <a:cubicBezTo>
                    <a:pt x="219" y="273"/>
                    <a:pt x="215" y="287"/>
                    <a:pt x="215" y="303"/>
                  </a:cubicBezTo>
                  <a:cubicBezTo>
                    <a:pt x="215" y="341"/>
                    <a:pt x="236" y="355"/>
                    <a:pt x="262" y="355"/>
                  </a:cubicBezTo>
                  <a:cubicBezTo>
                    <a:pt x="289" y="355"/>
                    <a:pt x="312" y="340"/>
                    <a:pt x="325" y="310"/>
                  </a:cubicBezTo>
                  <a:lnTo>
                    <a:pt x="509" y="310"/>
                  </a:lnTo>
                  <a:close/>
                  <a:moveTo>
                    <a:pt x="353" y="178"/>
                  </a:moveTo>
                  <a:cubicBezTo>
                    <a:pt x="355" y="167"/>
                    <a:pt x="355" y="167"/>
                    <a:pt x="355" y="167"/>
                  </a:cubicBezTo>
                  <a:cubicBezTo>
                    <a:pt x="362" y="134"/>
                    <a:pt x="345" y="108"/>
                    <a:pt x="310" y="108"/>
                  </a:cubicBezTo>
                  <a:cubicBezTo>
                    <a:pt x="277" y="108"/>
                    <a:pt x="250" y="132"/>
                    <a:pt x="240" y="178"/>
                  </a:cubicBezTo>
                  <a:cubicBezTo>
                    <a:pt x="353" y="178"/>
                    <a:pt x="353" y="178"/>
                    <a:pt x="353"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06F5DB37-63FD-44A3-AF8B-8D5635B5128B}"/>
                </a:ext>
              </a:extLst>
            </p:cNvPr>
            <p:cNvSpPr>
              <a:spLocks/>
            </p:cNvSpPr>
            <p:nvPr userDrawn="1"/>
          </p:nvSpPr>
          <p:spPr bwMode="auto">
            <a:xfrm>
              <a:off x="7212013" y="1362075"/>
              <a:ext cx="1584325" cy="1579563"/>
            </a:xfrm>
            <a:custGeom>
              <a:avLst/>
              <a:gdLst>
                <a:gd name="T0" fmla="*/ 393 w 443"/>
                <a:gd name="T1" fmla="*/ 0 h 441"/>
                <a:gd name="T2" fmla="*/ 285 w 443"/>
                <a:gd name="T3" fmla="*/ 61 h 441"/>
                <a:gd name="T4" fmla="*/ 281 w 443"/>
                <a:gd name="T5" fmla="*/ 61 h 441"/>
                <a:gd name="T6" fmla="*/ 287 w 443"/>
                <a:gd name="T7" fmla="*/ 5 h 441"/>
                <a:gd name="T8" fmla="*/ 93 w 443"/>
                <a:gd name="T9" fmla="*/ 5 h 441"/>
                <a:gd name="T10" fmla="*/ 81 w 443"/>
                <a:gd name="T11" fmla="*/ 62 h 441"/>
                <a:gd name="T12" fmla="*/ 188 w 443"/>
                <a:gd name="T13" fmla="*/ 51 h 441"/>
                <a:gd name="T14" fmla="*/ 186 w 443"/>
                <a:gd name="T15" fmla="*/ 62 h 441"/>
                <a:gd name="T16" fmla="*/ 77 w 443"/>
                <a:gd name="T17" fmla="*/ 79 h 441"/>
                <a:gd name="T18" fmla="*/ 0 w 443"/>
                <a:gd name="T19" fmla="*/ 441 h 441"/>
                <a:gd name="T20" fmla="*/ 210 w 443"/>
                <a:gd name="T21" fmla="*/ 441 h 441"/>
                <a:gd name="T22" fmla="*/ 245 w 443"/>
                <a:gd name="T23" fmla="*/ 276 h 441"/>
                <a:gd name="T24" fmla="*/ 355 w 443"/>
                <a:gd name="T25" fmla="*/ 157 h 441"/>
                <a:gd name="T26" fmla="*/ 408 w 443"/>
                <a:gd name="T27" fmla="*/ 175 h 441"/>
                <a:gd name="T28" fmla="*/ 443 w 443"/>
                <a:gd name="T29" fmla="*/ 13 h 441"/>
                <a:gd name="T30" fmla="*/ 393 w 443"/>
                <a:gd name="T3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41">
                  <a:moveTo>
                    <a:pt x="393" y="0"/>
                  </a:moveTo>
                  <a:cubicBezTo>
                    <a:pt x="347" y="0"/>
                    <a:pt x="310" y="27"/>
                    <a:pt x="285" y="61"/>
                  </a:cubicBezTo>
                  <a:cubicBezTo>
                    <a:pt x="281" y="61"/>
                    <a:pt x="281" y="61"/>
                    <a:pt x="281" y="61"/>
                  </a:cubicBezTo>
                  <a:cubicBezTo>
                    <a:pt x="287" y="5"/>
                    <a:pt x="287" y="5"/>
                    <a:pt x="287" y="5"/>
                  </a:cubicBezTo>
                  <a:cubicBezTo>
                    <a:pt x="93" y="5"/>
                    <a:pt x="93" y="5"/>
                    <a:pt x="93" y="5"/>
                  </a:cubicBezTo>
                  <a:cubicBezTo>
                    <a:pt x="81" y="62"/>
                    <a:pt x="81" y="62"/>
                    <a:pt x="81" y="62"/>
                  </a:cubicBezTo>
                  <a:cubicBezTo>
                    <a:pt x="188" y="51"/>
                    <a:pt x="188" y="51"/>
                    <a:pt x="188" y="51"/>
                  </a:cubicBezTo>
                  <a:cubicBezTo>
                    <a:pt x="186" y="62"/>
                    <a:pt x="186" y="62"/>
                    <a:pt x="186" y="62"/>
                  </a:cubicBezTo>
                  <a:cubicBezTo>
                    <a:pt x="77" y="79"/>
                    <a:pt x="77" y="79"/>
                    <a:pt x="77" y="79"/>
                  </a:cubicBezTo>
                  <a:cubicBezTo>
                    <a:pt x="0" y="441"/>
                    <a:pt x="0" y="441"/>
                    <a:pt x="0" y="441"/>
                  </a:cubicBezTo>
                  <a:cubicBezTo>
                    <a:pt x="210" y="441"/>
                    <a:pt x="210" y="441"/>
                    <a:pt x="210" y="441"/>
                  </a:cubicBezTo>
                  <a:cubicBezTo>
                    <a:pt x="210" y="441"/>
                    <a:pt x="232" y="337"/>
                    <a:pt x="245" y="276"/>
                  </a:cubicBezTo>
                  <a:cubicBezTo>
                    <a:pt x="266" y="179"/>
                    <a:pt x="319" y="157"/>
                    <a:pt x="355" y="157"/>
                  </a:cubicBezTo>
                  <a:cubicBezTo>
                    <a:pt x="385" y="157"/>
                    <a:pt x="404" y="171"/>
                    <a:pt x="408" y="175"/>
                  </a:cubicBezTo>
                  <a:cubicBezTo>
                    <a:pt x="443" y="13"/>
                    <a:pt x="443" y="13"/>
                    <a:pt x="443" y="13"/>
                  </a:cubicBezTo>
                  <a:cubicBezTo>
                    <a:pt x="439" y="11"/>
                    <a:pt x="422" y="0"/>
                    <a:pt x="3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D42A1B7B-64ED-48FD-8BE0-FA8B4AD42950}"/>
                </a:ext>
              </a:extLst>
            </p:cNvPr>
            <p:cNvSpPr>
              <a:spLocks noEditPoints="1"/>
            </p:cNvSpPr>
            <p:nvPr userDrawn="1"/>
          </p:nvSpPr>
          <p:spPr bwMode="auto">
            <a:xfrm>
              <a:off x="968376" y="633413"/>
              <a:ext cx="2365375" cy="2370138"/>
            </a:xfrm>
            <a:custGeom>
              <a:avLst/>
              <a:gdLst>
                <a:gd name="T0" fmla="*/ 228 w 662"/>
                <a:gd name="T1" fmla="*/ 390 h 661"/>
                <a:gd name="T2" fmla="*/ 80 w 662"/>
                <a:gd name="T3" fmla="*/ 219 h 661"/>
                <a:gd name="T4" fmla="*/ 402 w 662"/>
                <a:gd name="T5" fmla="*/ 1 h 661"/>
                <a:gd name="T6" fmla="*/ 644 w 662"/>
                <a:gd name="T7" fmla="*/ 195 h 661"/>
                <a:gd name="T8" fmla="*/ 421 w 662"/>
                <a:gd name="T9" fmla="*/ 195 h 661"/>
                <a:gd name="T10" fmla="*/ 371 w 662"/>
                <a:gd name="T11" fmla="*/ 140 h 661"/>
                <a:gd name="T12" fmla="*/ 315 w 662"/>
                <a:gd name="T13" fmla="*/ 173 h 661"/>
                <a:gd name="T14" fmla="*/ 366 w 662"/>
                <a:gd name="T15" fmla="*/ 226 h 661"/>
                <a:gd name="T16" fmla="*/ 455 w 662"/>
                <a:gd name="T17" fmla="*/ 250 h 661"/>
                <a:gd name="T18" fmla="*/ 606 w 662"/>
                <a:gd name="T19" fmla="*/ 392 h 661"/>
                <a:gd name="T20" fmla="*/ 327 w 662"/>
                <a:gd name="T21" fmla="*/ 421 h 661"/>
                <a:gd name="T22" fmla="*/ 228 w 662"/>
                <a:gd name="T23" fmla="*/ 390 h 661"/>
                <a:gd name="T24" fmla="*/ 236 w 662"/>
                <a:gd name="T25" fmla="*/ 539 h 661"/>
                <a:gd name="T26" fmla="*/ 255 w 662"/>
                <a:gd name="T27" fmla="*/ 451 h 661"/>
                <a:gd name="T28" fmla="*/ 16 w 662"/>
                <a:gd name="T29" fmla="*/ 451 h 661"/>
                <a:gd name="T30" fmla="*/ 269 w 662"/>
                <a:gd name="T31" fmla="*/ 661 h 661"/>
                <a:gd name="T32" fmla="*/ 601 w 662"/>
                <a:gd name="T33" fmla="*/ 480 h 661"/>
                <a:gd name="T34" fmla="*/ 236 w 662"/>
                <a:gd name="T35" fmla="*/ 53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2" h="661">
                  <a:moveTo>
                    <a:pt x="228" y="390"/>
                  </a:moveTo>
                  <a:cubicBezTo>
                    <a:pt x="144" y="363"/>
                    <a:pt x="80" y="313"/>
                    <a:pt x="80" y="219"/>
                  </a:cubicBezTo>
                  <a:cubicBezTo>
                    <a:pt x="80" y="80"/>
                    <a:pt x="218" y="1"/>
                    <a:pt x="402" y="1"/>
                  </a:cubicBezTo>
                  <a:cubicBezTo>
                    <a:pt x="558" y="0"/>
                    <a:pt x="662" y="66"/>
                    <a:pt x="644" y="195"/>
                  </a:cubicBezTo>
                  <a:cubicBezTo>
                    <a:pt x="421" y="195"/>
                    <a:pt x="421" y="195"/>
                    <a:pt x="421" y="195"/>
                  </a:cubicBezTo>
                  <a:cubicBezTo>
                    <a:pt x="429" y="160"/>
                    <a:pt x="409" y="140"/>
                    <a:pt x="371" y="140"/>
                  </a:cubicBezTo>
                  <a:cubicBezTo>
                    <a:pt x="341" y="140"/>
                    <a:pt x="318" y="155"/>
                    <a:pt x="315" y="173"/>
                  </a:cubicBezTo>
                  <a:cubicBezTo>
                    <a:pt x="309" y="199"/>
                    <a:pt x="326" y="215"/>
                    <a:pt x="366" y="226"/>
                  </a:cubicBezTo>
                  <a:cubicBezTo>
                    <a:pt x="399" y="235"/>
                    <a:pt x="422" y="241"/>
                    <a:pt x="455" y="250"/>
                  </a:cubicBezTo>
                  <a:cubicBezTo>
                    <a:pt x="549" y="277"/>
                    <a:pt x="594" y="334"/>
                    <a:pt x="606" y="392"/>
                  </a:cubicBezTo>
                  <a:cubicBezTo>
                    <a:pt x="327" y="421"/>
                    <a:pt x="327" y="421"/>
                    <a:pt x="327" y="421"/>
                  </a:cubicBezTo>
                  <a:lnTo>
                    <a:pt x="228" y="390"/>
                  </a:lnTo>
                  <a:close/>
                  <a:moveTo>
                    <a:pt x="236" y="539"/>
                  </a:moveTo>
                  <a:cubicBezTo>
                    <a:pt x="255" y="451"/>
                    <a:pt x="255" y="451"/>
                    <a:pt x="255" y="451"/>
                  </a:cubicBezTo>
                  <a:cubicBezTo>
                    <a:pt x="16" y="451"/>
                    <a:pt x="16" y="451"/>
                    <a:pt x="16" y="451"/>
                  </a:cubicBezTo>
                  <a:cubicBezTo>
                    <a:pt x="0" y="601"/>
                    <a:pt x="117" y="661"/>
                    <a:pt x="269" y="661"/>
                  </a:cubicBezTo>
                  <a:cubicBezTo>
                    <a:pt x="414" y="661"/>
                    <a:pt x="567" y="613"/>
                    <a:pt x="601" y="480"/>
                  </a:cubicBezTo>
                  <a:cubicBezTo>
                    <a:pt x="236" y="539"/>
                    <a:pt x="236" y="539"/>
                    <a:pt x="236" y="5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EFADB5C2-68DA-439D-836B-96BABF182952}"/>
                </a:ext>
              </a:extLst>
            </p:cNvPr>
            <p:cNvSpPr>
              <a:spLocks noEditPoints="1"/>
            </p:cNvSpPr>
            <p:nvPr userDrawn="1"/>
          </p:nvSpPr>
          <p:spPr bwMode="auto">
            <a:xfrm>
              <a:off x="5167313" y="695325"/>
              <a:ext cx="2058988" cy="2297113"/>
            </a:xfrm>
            <a:custGeom>
              <a:avLst/>
              <a:gdLst>
                <a:gd name="T0" fmla="*/ 299 w 576"/>
                <a:gd name="T1" fmla="*/ 223 h 641"/>
                <a:gd name="T2" fmla="*/ 419 w 576"/>
                <a:gd name="T3" fmla="*/ 178 h 641"/>
                <a:gd name="T4" fmla="*/ 556 w 576"/>
                <a:gd name="T5" fmla="*/ 258 h 641"/>
                <a:gd name="T6" fmla="*/ 68 w 576"/>
                <a:gd name="T7" fmla="*/ 309 h 641"/>
                <a:gd name="T8" fmla="*/ 134 w 576"/>
                <a:gd name="T9" fmla="*/ 0 h 641"/>
                <a:gd name="T10" fmla="*/ 344 w 576"/>
                <a:gd name="T11" fmla="*/ 0 h 641"/>
                <a:gd name="T12" fmla="*/ 296 w 576"/>
                <a:gd name="T13" fmla="*/ 223 h 641"/>
                <a:gd name="T14" fmla="*/ 299 w 576"/>
                <a:gd name="T15" fmla="*/ 223 h 641"/>
                <a:gd name="T16" fmla="*/ 288 w 576"/>
                <a:gd name="T17" fmla="*/ 324 h 641"/>
                <a:gd name="T18" fmla="*/ 255 w 576"/>
                <a:gd name="T19" fmla="*/ 408 h 641"/>
                <a:gd name="T20" fmla="*/ 282 w 576"/>
                <a:gd name="T21" fmla="*/ 517 h 641"/>
                <a:gd name="T22" fmla="*/ 359 w 576"/>
                <a:gd name="T23" fmla="*/ 410 h 641"/>
                <a:gd name="T24" fmla="*/ 353 w 576"/>
                <a:gd name="T25" fmla="*/ 313 h 641"/>
                <a:gd name="T26" fmla="*/ 564 w 576"/>
                <a:gd name="T27" fmla="*/ 279 h 641"/>
                <a:gd name="T28" fmla="*/ 566 w 576"/>
                <a:gd name="T29" fmla="*/ 404 h 641"/>
                <a:gd name="T30" fmla="*/ 335 w 576"/>
                <a:gd name="T31" fmla="*/ 641 h 641"/>
                <a:gd name="T32" fmla="*/ 213 w 576"/>
                <a:gd name="T33" fmla="*/ 577 h 641"/>
                <a:gd name="T34" fmla="*/ 208 w 576"/>
                <a:gd name="T35" fmla="*/ 577 h 641"/>
                <a:gd name="T36" fmla="*/ 191 w 576"/>
                <a:gd name="T37" fmla="*/ 627 h 641"/>
                <a:gd name="T38" fmla="*/ 0 w 576"/>
                <a:gd name="T39" fmla="*/ 627 h 641"/>
                <a:gd name="T40" fmla="*/ 57 w 576"/>
                <a:gd name="T41" fmla="*/ 361 h 641"/>
                <a:gd name="T42" fmla="*/ 288 w 576"/>
                <a:gd name="T43" fmla="*/ 32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641">
                  <a:moveTo>
                    <a:pt x="299" y="223"/>
                  </a:moveTo>
                  <a:cubicBezTo>
                    <a:pt x="316" y="210"/>
                    <a:pt x="357" y="178"/>
                    <a:pt x="419" y="178"/>
                  </a:cubicBezTo>
                  <a:cubicBezTo>
                    <a:pt x="483" y="178"/>
                    <a:pt x="532" y="206"/>
                    <a:pt x="556" y="258"/>
                  </a:cubicBezTo>
                  <a:cubicBezTo>
                    <a:pt x="68" y="309"/>
                    <a:pt x="68" y="309"/>
                    <a:pt x="68" y="309"/>
                  </a:cubicBezTo>
                  <a:cubicBezTo>
                    <a:pt x="134" y="0"/>
                    <a:pt x="134" y="0"/>
                    <a:pt x="134" y="0"/>
                  </a:cubicBezTo>
                  <a:cubicBezTo>
                    <a:pt x="344" y="0"/>
                    <a:pt x="344" y="0"/>
                    <a:pt x="344" y="0"/>
                  </a:cubicBezTo>
                  <a:cubicBezTo>
                    <a:pt x="296" y="223"/>
                    <a:pt x="296" y="223"/>
                    <a:pt x="296" y="223"/>
                  </a:cubicBezTo>
                  <a:lnTo>
                    <a:pt x="299" y="223"/>
                  </a:lnTo>
                  <a:close/>
                  <a:moveTo>
                    <a:pt x="288" y="324"/>
                  </a:moveTo>
                  <a:cubicBezTo>
                    <a:pt x="274" y="342"/>
                    <a:pt x="263" y="368"/>
                    <a:pt x="255" y="408"/>
                  </a:cubicBezTo>
                  <a:cubicBezTo>
                    <a:pt x="236" y="495"/>
                    <a:pt x="256" y="517"/>
                    <a:pt x="282" y="517"/>
                  </a:cubicBezTo>
                  <a:cubicBezTo>
                    <a:pt x="316" y="517"/>
                    <a:pt x="345" y="485"/>
                    <a:pt x="359" y="410"/>
                  </a:cubicBezTo>
                  <a:cubicBezTo>
                    <a:pt x="368" y="362"/>
                    <a:pt x="366" y="327"/>
                    <a:pt x="353" y="313"/>
                  </a:cubicBezTo>
                  <a:cubicBezTo>
                    <a:pt x="564" y="279"/>
                    <a:pt x="564" y="279"/>
                    <a:pt x="564" y="279"/>
                  </a:cubicBezTo>
                  <a:cubicBezTo>
                    <a:pt x="574" y="312"/>
                    <a:pt x="576" y="355"/>
                    <a:pt x="566" y="404"/>
                  </a:cubicBezTo>
                  <a:cubicBezTo>
                    <a:pt x="535" y="559"/>
                    <a:pt x="441" y="641"/>
                    <a:pt x="335" y="641"/>
                  </a:cubicBezTo>
                  <a:cubicBezTo>
                    <a:pt x="287" y="641"/>
                    <a:pt x="234" y="628"/>
                    <a:pt x="213" y="577"/>
                  </a:cubicBezTo>
                  <a:cubicBezTo>
                    <a:pt x="208" y="577"/>
                    <a:pt x="208" y="577"/>
                    <a:pt x="208" y="577"/>
                  </a:cubicBezTo>
                  <a:cubicBezTo>
                    <a:pt x="191" y="627"/>
                    <a:pt x="191" y="627"/>
                    <a:pt x="191" y="627"/>
                  </a:cubicBezTo>
                  <a:cubicBezTo>
                    <a:pt x="0" y="627"/>
                    <a:pt x="0" y="627"/>
                    <a:pt x="0" y="627"/>
                  </a:cubicBezTo>
                  <a:cubicBezTo>
                    <a:pt x="57" y="361"/>
                    <a:pt x="57" y="361"/>
                    <a:pt x="57" y="361"/>
                  </a:cubicBezTo>
                  <a:cubicBezTo>
                    <a:pt x="288" y="324"/>
                    <a:pt x="288" y="324"/>
                    <a:pt x="288" y="3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6F4AFC33-4F4F-4295-A721-8349194AFB35}"/>
                </a:ext>
              </a:extLst>
            </p:cNvPr>
            <p:cNvSpPr>
              <a:spLocks noEditPoints="1"/>
            </p:cNvSpPr>
            <p:nvPr userDrawn="1"/>
          </p:nvSpPr>
          <p:spPr bwMode="auto">
            <a:xfrm>
              <a:off x="3230563" y="1314450"/>
              <a:ext cx="1893888" cy="1677988"/>
            </a:xfrm>
            <a:custGeom>
              <a:avLst/>
              <a:gdLst>
                <a:gd name="T0" fmla="*/ 304 w 530"/>
                <a:gd name="T1" fmla="*/ 301 h 468"/>
                <a:gd name="T2" fmla="*/ 243 w 530"/>
                <a:gd name="T3" fmla="*/ 360 h 468"/>
                <a:gd name="T4" fmla="*/ 206 w 530"/>
                <a:gd name="T5" fmla="*/ 309 h 468"/>
                <a:gd name="T6" fmla="*/ 277 w 530"/>
                <a:gd name="T7" fmla="*/ 264 h 468"/>
                <a:gd name="T8" fmla="*/ 311 w 530"/>
                <a:gd name="T9" fmla="*/ 264 h 468"/>
                <a:gd name="T10" fmla="*/ 304 w 530"/>
                <a:gd name="T11" fmla="*/ 301 h 468"/>
                <a:gd name="T12" fmla="*/ 250 w 530"/>
                <a:gd name="T13" fmla="*/ 151 h 468"/>
                <a:gd name="T14" fmla="*/ 303 w 530"/>
                <a:gd name="T15" fmla="*/ 103 h 468"/>
                <a:gd name="T16" fmla="*/ 336 w 530"/>
                <a:gd name="T17" fmla="*/ 148 h 468"/>
                <a:gd name="T18" fmla="*/ 332 w 530"/>
                <a:gd name="T19" fmla="*/ 165 h 468"/>
                <a:gd name="T20" fmla="*/ 529 w 530"/>
                <a:gd name="T21" fmla="*/ 144 h 468"/>
                <a:gd name="T22" fmla="*/ 311 w 530"/>
                <a:gd name="T23" fmla="*/ 0 h 468"/>
                <a:gd name="T24" fmla="*/ 56 w 530"/>
                <a:gd name="T25" fmla="*/ 153 h 468"/>
                <a:gd name="T26" fmla="*/ 53 w 530"/>
                <a:gd name="T27" fmla="*/ 163 h 468"/>
                <a:gd name="T28" fmla="*/ 248 w 530"/>
                <a:gd name="T29" fmla="*/ 163 h 468"/>
                <a:gd name="T30" fmla="*/ 250 w 530"/>
                <a:gd name="T31" fmla="*/ 151 h 468"/>
                <a:gd name="T32" fmla="*/ 8 w 530"/>
                <a:gd name="T33" fmla="*/ 284 h 468"/>
                <a:gd name="T34" fmla="*/ 0 w 530"/>
                <a:gd name="T35" fmla="*/ 340 h 468"/>
                <a:gd name="T36" fmla="*/ 137 w 530"/>
                <a:gd name="T37" fmla="*/ 468 h 468"/>
                <a:gd name="T38" fmla="*/ 281 w 530"/>
                <a:gd name="T39" fmla="*/ 413 h 468"/>
                <a:gd name="T40" fmla="*/ 283 w 530"/>
                <a:gd name="T41" fmla="*/ 413 h 468"/>
                <a:gd name="T42" fmla="*/ 279 w 530"/>
                <a:gd name="T43" fmla="*/ 454 h 468"/>
                <a:gd name="T44" fmla="*/ 477 w 530"/>
                <a:gd name="T45" fmla="*/ 454 h 468"/>
                <a:gd name="T46" fmla="*/ 525 w 530"/>
                <a:gd name="T47" fmla="*/ 228 h 468"/>
                <a:gd name="T48" fmla="*/ 530 w 530"/>
                <a:gd name="T49" fmla="*/ 199 h 468"/>
                <a:gd name="T50" fmla="*/ 8 w 530"/>
                <a:gd name="T51" fmla="*/ 28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0" h="468">
                  <a:moveTo>
                    <a:pt x="304" y="301"/>
                  </a:moveTo>
                  <a:cubicBezTo>
                    <a:pt x="297" y="334"/>
                    <a:pt x="275" y="360"/>
                    <a:pt x="243" y="360"/>
                  </a:cubicBezTo>
                  <a:cubicBezTo>
                    <a:pt x="214" y="360"/>
                    <a:pt x="200" y="336"/>
                    <a:pt x="206" y="309"/>
                  </a:cubicBezTo>
                  <a:cubicBezTo>
                    <a:pt x="211" y="287"/>
                    <a:pt x="234" y="264"/>
                    <a:pt x="277" y="264"/>
                  </a:cubicBezTo>
                  <a:cubicBezTo>
                    <a:pt x="311" y="264"/>
                    <a:pt x="311" y="264"/>
                    <a:pt x="311" y="264"/>
                  </a:cubicBezTo>
                  <a:lnTo>
                    <a:pt x="304" y="301"/>
                  </a:lnTo>
                  <a:close/>
                  <a:moveTo>
                    <a:pt x="250" y="151"/>
                  </a:moveTo>
                  <a:cubicBezTo>
                    <a:pt x="256" y="124"/>
                    <a:pt x="277" y="103"/>
                    <a:pt x="303" y="103"/>
                  </a:cubicBezTo>
                  <a:cubicBezTo>
                    <a:pt x="330" y="103"/>
                    <a:pt x="341" y="125"/>
                    <a:pt x="336" y="148"/>
                  </a:cubicBezTo>
                  <a:cubicBezTo>
                    <a:pt x="332" y="165"/>
                    <a:pt x="332" y="165"/>
                    <a:pt x="332" y="165"/>
                  </a:cubicBezTo>
                  <a:cubicBezTo>
                    <a:pt x="529" y="144"/>
                    <a:pt x="529" y="144"/>
                    <a:pt x="529" y="144"/>
                  </a:cubicBezTo>
                  <a:cubicBezTo>
                    <a:pt x="514" y="44"/>
                    <a:pt x="420" y="0"/>
                    <a:pt x="311" y="0"/>
                  </a:cubicBezTo>
                  <a:cubicBezTo>
                    <a:pt x="149" y="0"/>
                    <a:pt x="71" y="81"/>
                    <a:pt x="56" y="153"/>
                  </a:cubicBezTo>
                  <a:cubicBezTo>
                    <a:pt x="53" y="163"/>
                    <a:pt x="53" y="163"/>
                    <a:pt x="53" y="163"/>
                  </a:cubicBezTo>
                  <a:cubicBezTo>
                    <a:pt x="248" y="163"/>
                    <a:pt x="248" y="163"/>
                    <a:pt x="248" y="163"/>
                  </a:cubicBezTo>
                  <a:lnTo>
                    <a:pt x="250" y="151"/>
                  </a:lnTo>
                  <a:close/>
                  <a:moveTo>
                    <a:pt x="8" y="284"/>
                  </a:moveTo>
                  <a:cubicBezTo>
                    <a:pt x="2" y="301"/>
                    <a:pt x="0" y="319"/>
                    <a:pt x="0" y="340"/>
                  </a:cubicBezTo>
                  <a:cubicBezTo>
                    <a:pt x="0" y="408"/>
                    <a:pt x="51" y="468"/>
                    <a:pt x="137" y="468"/>
                  </a:cubicBezTo>
                  <a:cubicBezTo>
                    <a:pt x="215" y="468"/>
                    <a:pt x="260" y="435"/>
                    <a:pt x="281" y="413"/>
                  </a:cubicBezTo>
                  <a:cubicBezTo>
                    <a:pt x="283" y="413"/>
                    <a:pt x="283" y="413"/>
                    <a:pt x="283" y="413"/>
                  </a:cubicBezTo>
                  <a:cubicBezTo>
                    <a:pt x="279" y="454"/>
                    <a:pt x="279" y="454"/>
                    <a:pt x="279" y="454"/>
                  </a:cubicBezTo>
                  <a:cubicBezTo>
                    <a:pt x="477" y="454"/>
                    <a:pt x="477" y="454"/>
                    <a:pt x="477" y="454"/>
                  </a:cubicBezTo>
                  <a:cubicBezTo>
                    <a:pt x="525" y="228"/>
                    <a:pt x="525" y="228"/>
                    <a:pt x="525" y="228"/>
                  </a:cubicBezTo>
                  <a:cubicBezTo>
                    <a:pt x="527" y="218"/>
                    <a:pt x="529" y="208"/>
                    <a:pt x="530" y="199"/>
                  </a:cubicBezTo>
                  <a:cubicBezTo>
                    <a:pt x="8" y="284"/>
                    <a:pt x="8" y="284"/>
                    <a:pt x="8" y="2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C123ACA-98FF-4772-BE48-CA20C825B156}"/>
                </a:ext>
              </a:extLst>
            </p:cNvPr>
            <p:cNvSpPr>
              <a:spLocks noEditPoints="1"/>
            </p:cNvSpPr>
            <p:nvPr userDrawn="1"/>
          </p:nvSpPr>
          <p:spPr bwMode="auto">
            <a:xfrm>
              <a:off x="10429876" y="2659063"/>
              <a:ext cx="311150" cy="311150"/>
            </a:xfrm>
            <a:custGeom>
              <a:avLst/>
              <a:gdLst>
                <a:gd name="T0" fmla="*/ 44 w 87"/>
                <a:gd name="T1" fmla="*/ 0 h 87"/>
                <a:gd name="T2" fmla="*/ 87 w 87"/>
                <a:gd name="T3" fmla="*/ 44 h 87"/>
                <a:gd name="T4" fmla="*/ 43 w 87"/>
                <a:gd name="T5" fmla="*/ 87 h 87"/>
                <a:gd name="T6" fmla="*/ 0 w 87"/>
                <a:gd name="T7" fmla="*/ 44 h 87"/>
                <a:gd name="T8" fmla="*/ 43 w 87"/>
                <a:gd name="T9" fmla="*/ 0 h 87"/>
                <a:gd name="T10" fmla="*/ 44 w 87"/>
                <a:gd name="T11" fmla="*/ 0 h 87"/>
                <a:gd name="T12" fmla="*/ 43 w 87"/>
                <a:gd name="T13" fmla="*/ 7 h 87"/>
                <a:gd name="T14" fmla="*/ 9 w 87"/>
                <a:gd name="T15" fmla="*/ 44 h 87"/>
                <a:gd name="T16" fmla="*/ 44 w 87"/>
                <a:gd name="T17" fmla="*/ 81 h 87"/>
                <a:gd name="T18" fmla="*/ 79 w 87"/>
                <a:gd name="T19" fmla="*/ 44 h 87"/>
                <a:gd name="T20" fmla="*/ 44 w 87"/>
                <a:gd name="T21" fmla="*/ 7 h 87"/>
                <a:gd name="T22" fmla="*/ 43 w 87"/>
                <a:gd name="T23" fmla="*/ 7 h 87"/>
                <a:gd name="T24" fmla="*/ 35 w 87"/>
                <a:gd name="T25" fmla="*/ 69 h 87"/>
                <a:gd name="T26" fmla="*/ 28 w 87"/>
                <a:gd name="T27" fmla="*/ 69 h 87"/>
                <a:gd name="T28" fmla="*/ 28 w 87"/>
                <a:gd name="T29" fmla="*/ 20 h 87"/>
                <a:gd name="T30" fmla="*/ 41 w 87"/>
                <a:gd name="T31" fmla="*/ 19 h 87"/>
                <a:gd name="T32" fmla="*/ 57 w 87"/>
                <a:gd name="T33" fmla="*/ 23 h 87"/>
                <a:gd name="T34" fmla="*/ 61 w 87"/>
                <a:gd name="T35" fmla="*/ 33 h 87"/>
                <a:gd name="T36" fmla="*/ 51 w 87"/>
                <a:gd name="T37" fmla="*/ 45 h 87"/>
                <a:gd name="T38" fmla="*/ 51 w 87"/>
                <a:gd name="T39" fmla="*/ 45 h 87"/>
                <a:gd name="T40" fmla="*/ 60 w 87"/>
                <a:gd name="T41" fmla="*/ 57 h 87"/>
                <a:gd name="T42" fmla="*/ 63 w 87"/>
                <a:gd name="T43" fmla="*/ 69 h 87"/>
                <a:gd name="T44" fmla="*/ 55 w 87"/>
                <a:gd name="T45" fmla="*/ 69 h 87"/>
                <a:gd name="T46" fmla="*/ 51 w 87"/>
                <a:gd name="T47" fmla="*/ 57 h 87"/>
                <a:gd name="T48" fmla="*/ 41 w 87"/>
                <a:gd name="T49" fmla="*/ 48 h 87"/>
                <a:gd name="T50" fmla="*/ 35 w 87"/>
                <a:gd name="T51" fmla="*/ 48 h 87"/>
                <a:gd name="T52" fmla="*/ 35 w 87"/>
                <a:gd name="T53" fmla="*/ 69 h 87"/>
                <a:gd name="T54" fmla="*/ 35 w 87"/>
                <a:gd name="T55" fmla="*/ 42 h 87"/>
                <a:gd name="T56" fmla="*/ 41 w 87"/>
                <a:gd name="T57" fmla="*/ 42 h 87"/>
                <a:gd name="T58" fmla="*/ 53 w 87"/>
                <a:gd name="T59" fmla="*/ 34 h 87"/>
                <a:gd name="T60" fmla="*/ 41 w 87"/>
                <a:gd name="T61" fmla="*/ 25 h 87"/>
                <a:gd name="T62" fmla="*/ 35 w 87"/>
                <a:gd name="T63" fmla="*/ 26 h 87"/>
                <a:gd name="T64" fmla="*/ 35 w 87"/>
                <a:gd name="T65"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7">
                  <a:moveTo>
                    <a:pt x="44" y="0"/>
                  </a:moveTo>
                  <a:cubicBezTo>
                    <a:pt x="68" y="0"/>
                    <a:pt x="87" y="19"/>
                    <a:pt x="87" y="44"/>
                  </a:cubicBezTo>
                  <a:cubicBezTo>
                    <a:pt x="87" y="68"/>
                    <a:pt x="68" y="87"/>
                    <a:pt x="43" y="87"/>
                  </a:cubicBezTo>
                  <a:cubicBezTo>
                    <a:pt x="20" y="87"/>
                    <a:pt x="0" y="68"/>
                    <a:pt x="0" y="44"/>
                  </a:cubicBezTo>
                  <a:cubicBezTo>
                    <a:pt x="0" y="19"/>
                    <a:pt x="20" y="0"/>
                    <a:pt x="43" y="0"/>
                  </a:cubicBezTo>
                  <a:lnTo>
                    <a:pt x="44" y="0"/>
                  </a:lnTo>
                  <a:close/>
                  <a:moveTo>
                    <a:pt x="43" y="7"/>
                  </a:moveTo>
                  <a:cubicBezTo>
                    <a:pt x="24" y="7"/>
                    <a:pt x="9" y="23"/>
                    <a:pt x="9" y="44"/>
                  </a:cubicBezTo>
                  <a:cubicBezTo>
                    <a:pt x="9" y="64"/>
                    <a:pt x="24" y="81"/>
                    <a:pt x="44" y="81"/>
                  </a:cubicBezTo>
                  <a:cubicBezTo>
                    <a:pt x="63" y="81"/>
                    <a:pt x="79" y="64"/>
                    <a:pt x="79" y="44"/>
                  </a:cubicBezTo>
                  <a:cubicBezTo>
                    <a:pt x="79" y="23"/>
                    <a:pt x="63" y="7"/>
                    <a:pt x="44" y="7"/>
                  </a:cubicBezTo>
                  <a:lnTo>
                    <a:pt x="43" y="7"/>
                  </a:lnTo>
                  <a:close/>
                  <a:moveTo>
                    <a:pt x="35" y="69"/>
                  </a:moveTo>
                  <a:cubicBezTo>
                    <a:pt x="28" y="69"/>
                    <a:pt x="28" y="69"/>
                    <a:pt x="28" y="69"/>
                  </a:cubicBezTo>
                  <a:cubicBezTo>
                    <a:pt x="28" y="20"/>
                    <a:pt x="28" y="20"/>
                    <a:pt x="28" y="20"/>
                  </a:cubicBezTo>
                  <a:cubicBezTo>
                    <a:pt x="32" y="20"/>
                    <a:pt x="36" y="19"/>
                    <a:pt x="41" y="19"/>
                  </a:cubicBezTo>
                  <a:cubicBezTo>
                    <a:pt x="49" y="19"/>
                    <a:pt x="54" y="21"/>
                    <a:pt x="57" y="23"/>
                  </a:cubicBezTo>
                  <a:cubicBezTo>
                    <a:pt x="59" y="25"/>
                    <a:pt x="61" y="28"/>
                    <a:pt x="61" y="33"/>
                  </a:cubicBezTo>
                  <a:cubicBezTo>
                    <a:pt x="61" y="39"/>
                    <a:pt x="57" y="43"/>
                    <a:pt x="51" y="45"/>
                  </a:cubicBezTo>
                  <a:cubicBezTo>
                    <a:pt x="51" y="45"/>
                    <a:pt x="51" y="45"/>
                    <a:pt x="51" y="45"/>
                  </a:cubicBezTo>
                  <a:cubicBezTo>
                    <a:pt x="56" y="46"/>
                    <a:pt x="59" y="50"/>
                    <a:pt x="60" y="57"/>
                  </a:cubicBezTo>
                  <a:cubicBezTo>
                    <a:pt x="61" y="64"/>
                    <a:pt x="62" y="67"/>
                    <a:pt x="63" y="69"/>
                  </a:cubicBezTo>
                  <a:cubicBezTo>
                    <a:pt x="55" y="69"/>
                    <a:pt x="55" y="69"/>
                    <a:pt x="55" y="69"/>
                  </a:cubicBezTo>
                  <a:cubicBezTo>
                    <a:pt x="53" y="67"/>
                    <a:pt x="52" y="63"/>
                    <a:pt x="51" y="57"/>
                  </a:cubicBezTo>
                  <a:cubicBezTo>
                    <a:pt x="50" y="50"/>
                    <a:pt x="47" y="48"/>
                    <a:pt x="41" y="48"/>
                  </a:cubicBezTo>
                  <a:cubicBezTo>
                    <a:pt x="35" y="48"/>
                    <a:pt x="35" y="48"/>
                    <a:pt x="35" y="48"/>
                  </a:cubicBezTo>
                  <a:lnTo>
                    <a:pt x="35" y="69"/>
                  </a:lnTo>
                  <a:close/>
                  <a:moveTo>
                    <a:pt x="35" y="42"/>
                  </a:moveTo>
                  <a:cubicBezTo>
                    <a:pt x="41" y="42"/>
                    <a:pt x="41" y="42"/>
                    <a:pt x="41" y="42"/>
                  </a:cubicBezTo>
                  <a:cubicBezTo>
                    <a:pt x="47" y="42"/>
                    <a:pt x="53" y="40"/>
                    <a:pt x="53" y="34"/>
                  </a:cubicBezTo>
                  <a:cubicBezTo>
                    <a:pt x="53" y="29"/>
                    <a:pt x="50" y="25"/>
                    <a:pt x="41" y="25"/>
                  </a:cubicBezTo>
                  <a:cubicBezTo>
                    <a:pt x="38" y="25"/>
                    <a:pt x="37" y="25"/>
                    <a:pt x="35" y="26"/>
                  </a:cubicBezTo>
                  <a:lnTo>
                    <a:pt x="3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318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rt Title, w/element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E72A4-5E8F-4A3A-B012-EC58DC78AC25}"/>
              </a:ext>
            </a:extLst>
          </p:cNvPr>
          <p:cNvSpPr/>
          <p:nvPr userDrawn="1"/>
        </p:nvSpPr>
        <p:spPr>
          <a:xfrm>
            <a:off x="582930" y="1201479"/>
            <a:ext cx="1788130"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pic>
        <p:nvPicPr>
          <p:cNvPr id="5" name="Graphic 4">
            <a:extLst>
              <a:ext uri="{FF2B5EF4-FFF2-40B4-BE49-F238E27FC236}">
                <a16:creationId xmlns:a16="http://schemas.microsoft.com/office/drawing/2014/main" id="{52C8CE94-8D3B-4765-8261-98EFA7E1DE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94649" y="1105786"/>
            <a:ext cx="9040502" cy="6258809"/>
          </a:xfrm>
          <a:prstGeom prst="rect">
            <a:avLst/>
          </a:prstGeom>
        </p:spPr>
      </p:pic>
      <p:cxnSp>
        <p:nvCxnSpPr>
          <p:cNvPr id="6" name="Straight Connector 5">
            <a:extLst>
              <a:ext uri="{FF2B5EF4-FFF2-40B4-BE49-F238E27FC236}">
                <a16:creationId xmlns:a16="http://schemas.microsoft.com/office/drawing/2014/main" id="{B345E86D-E26D-481C-85FD-B624EC63DD78}"/>
              </a:ext>
            </a:extLst>
          </p:cNvPr>
          <p:cNvCxnSpPr>
            <a:cxnSpLocks/>
          </p:cNvCxnSpPr>
          <p:nvPr userDrawn="1"/>
        </p:nvCxnSpPr>
        <p:spPr>
          <a:xfrm rot="-3960000">
            <a:off x="7113847" y="794955"/>
            <a:ext cx="2828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8C46D158-AFA4-445E-A477-453A3FAE8FC8}"/>
              </a:ext>
            </a:extLst>
          </p:cNvPr>
          <p:cNvSpPr>
            <a:spLocks noGrp="1"/>
          </p:cNvSpPr>
          <p:nvPr>
            <p:ph type="title"/>
          </p:nvPr>
        </p:nvSpPr>
        <p:spPr>
          <a:xfrm>
            <a:off x="582930" y="570864"/>
            <a:ext cx="5360670" cy="1107996"/>
          </a:xfrm>
        </p:spPr>
        <p:txBody>
          <a:bodyPr wrap="square">
            <a:spAutoFit/>
          </a:bodyPr>
          <a:lstStyle/>
          <a:p>
            <a:r>
              <a:rPr lang="en-US"/>
              <a:t>Click to edit Master title style</a:t>
            </a:r>
          </a:p>
        </p:txBody>
      </p:sp>
      <p:cxnSp>
        <p:nvCxnSpPr>
          <p:cNvPr id="11" name="Straight Connector 10">
            <a:extLst>
              <a:ext uri="{FF2B5EF4-FFF2-40B4-BE49-F238E27FC236}">
                <a16:creationId xmlns:a16="http://schemas.microsoft.com/office/drawing/2014/main" id="{45AB76EA-5725-4EFD-A9CD-9793564105C7}"/>
              </a:ext>
            </a:extLst>
          </p:cNvPr>
          <p:cNvCxnSpPr>
            <a:cxnSpLocks/>
          </p:cNvCxnSpPr>
          <p:nvPr userDrawn="1"/>
        </p:nvCxnSpPr>
        <p:spPr>
          <a:xfrm>
            <a:off x="657225" y="183958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37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rt Title on grey w/ elements">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E72A4-5E8F-4A3A-B012-EC58DC78AC25}"/>
              </a:ext>
            </a:extLst>
          </p:cNvPr>
          <p:cNvSpPr/>
          <p:nvPr userDrawn="1"/>
        </p:nvSpPr>
        <p:spPr>
          <a:xfrm>
            <a:off x="582930" y="1201479"/>
            <a:ext cx="1788130" cy="265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pic>
        <p:nvPicPr>
          <p:cNvPr id="7" name="Graphic 6">
            <a:extLst>
              <a:ext uri="{FF2B5EF4-FFF2-40B4-BE49-F238E27FC236}">
                <a16:creationId xmlns:a16="http://schemas.microsoft.com/office/drawing/2014/main" id="{83F299FE-7E82-4556-8457-E395905F0A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8068" y="2958796"/>
            <a:ext cx="6363932" cy="4405799"/>
          </a:xfrm>
          <a:prstGeom prst="rect">
            <a:avLst/>
          </a:prstGeom>
        </p:spPr>
      </p:pic>
      <p:cxnSp>
        <p:nvCxnSpPr>
          <p:cNvPr id="8" name="Straight Connector 7">
            <a:extLst>
              <a:ext uri="{FF2B5EF4-FFF2-40B4-BE49-F238E27FC236}">
                <a16:creationId xmlns:a16="http://schemas.microsoft.com/office/drawing/2014/main" id="{030B20F5-5522-4E82-9763-F8FDADDF5E5D}"/>
              </a:ext>
            </a:extLst>
          </p:cNvPr>
          <p:cNvCxnSpPr>
            <a:cxnSpLocks/>
          </p:cNvCxnSpPr>
          <p:nvPr userDrawn="1"/>
        </p:nvCxnSpPr>
        <p:spPr>
          <a:xfrm rot="-3960000">
            <a:off x="9880476" y="3623216"/>
            <a:ext cx="28283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85AF5073-A11B-40AB-B31A-86602F877F62}"/>
              </a:ext>
            </a:extLst>
          </p:cNvPr>
          <p:cNvSpPr>
            <a:spLocks noGrp="1"/>
          </p:cNvSpPr>
          <p:nvPr>
            <p:ph type="title"/>
          </p:nvPr>
        </p:nvSpPr>
        <p:spPr>
          <a:xfrm>
            <a:off x="582930" y="570864"/>
            <a:ext cx="5360670" cy="1107996"/>
          </a:xfrm>
        </p:spPr>
        <p:txBody>
          <a:bodyPr wrap="square">
            <a:spAutoFit/>
          </a:bodyPr>
          <a:lstStyle/>
          <a:p>
            <a:r>
              <a:rPr lang="en-US"/>
              <a:t>Click to edit Master title style</a:t>
            </a:r>
          </a:p>
        </p:txBody>
      </p:sp>
      <p:cxnSp>
        <p:nvCxnSpPr>
          <p:cNvPr id="13" name="Straight Connector 12">
            <a:extLst>
              <a:ext uri="{FF2B5EF4-FFF2-40B4-BE49-F238E27FC236}">
                <a16:creationId xmlns:a16="http://schemas.microsoft.com/office/drawing/2014/main" id="{59F94113-5A0F-4149-A0CB-E23FD6C37A48}"/>
              </a:ext>
            </a:extLst>
          </p:cNvPr>
          <p:cNvCxnSpPr>
            <a:cxnSpLocks/>
          </p:cNvCxnSpPr>
          <p:nvPr userDrawn="1"/>
        </p:nvCxnSpPr>
        <p:spPr>
          <a:xfrm>
            <a:off x="657225" y="183958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117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rt Title on grey w/ elements 2">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E72A4-5E8F-4A3A-B012-EC58DC78AC25}"/>
              </a:ext>
            </a:extLst>
          </p:cNvPr>
          <p:cNvSpPr/>
          <p:nvPr userDrawn="1"/>
        </p:nvSpPr>
        <p:spPr>
          <a:xfrm>
            <a:off x="582930" y="1201479"/>
            <a:ext cx="1788130" cy="265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pic>
        <p:nvPicPr>
          <p:cNvPr id="9" name="Graphic 8">
            <a:extLst>
              <a:ext uri="{FF2B5EF4-FFF2-40B4-BE49-F238E27FC236}">
                <a16:creationId xmlns:a16="http://schemas.microsoft.com/office/drawing/2014/main" id="{F2CC98A1-6A64-4FBA-A605-C1E1340EE1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94649" y="1105786"/>
            <a:ext cx="9040502" cy="6258809"/>
          </a:xfrm>
          <a:prstGeom prst="rect">
            <a:avLst/>
          </a:prstGeom>
        </p:spPr>
      </p:pic>
      <p:cxnSp>
        <p:nvCxnSpPr>
          <p:cNvPr id="10" name="Straight Connector 9">
            <a:extLst>
              <a:ext uri="{FF2B5EF4-FFF2-40B4-BE49-F238E27FC236}">
                <a16:creationId xmlns:a16="http://schemas.microsoft.com/office/drawing/2014/main" id="{1A5AB381-3C1C-48F6-8F1B-6BC4388381C8}"/>
              </a:ext>
            </a:extLst>
          </p:cNvPr>
          <p:cNvCxnSpPr>
            <a:cxnSpLocks/>
          </p:cNvCxnSpPr>
          <p:nvPr userDrawn="1"/>
        </p:nvCxnSpPr>
        <p:spPr>
          <a:xfrm rot="-3960000">
            <a:off x="7113847" y="794955"/>
            <a:ext cx="282838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itle 3">
            <a:extLst>
              <a:ext uri="{FF2B5EF4-FFF2-40B4-BE49-F238E27FC236}">
                <a16:creationId xmlns:a16="http://schemas.microsoft.com/office/drawing/2014/main" id="{2056772C-D125-4DA5-AE1F-B5CCA6BC0258}"/>
              </a:ext>
            </a:extLst>
          </p:cNvPr>
          <p:cNvSpPr>
            <a:spLocks noGrp="1"/>
          </p:cNvSpPr>
          <p:nvPr>
            <p:ph type="title"/>
          </p:nvPr>
        </p:nvSpPr>
        <p:spPr>
          <a:xfrm>
            <a:off x="582930" y="570864"/>
            <a:ext cx="5360670" cy="1107996"/>
          </a:xfrm>
        </p:spPr>
        <p:txBody>
          <a:bodyPr wrap="square">
            <a:spAutoFit/>
          </a:bodyPr>
          <a:lstStyle/>
          <a:p>
            <a:r>
              <a:rPr lang="en-US"/>
              <a:t>Click to edit Master title style</a:t>
            </a:r>
          </a:p>
        </p:txBody>
      </p:sp>
      <p:cxnSp>
        <p:nvCxnSpPr>
          <p:cNvPr id="13" name="Straight Connector 12">
            <a:extLst>
              <a:ext uri="{FF2B5EF4-FFF2-40B4-BE49-F238E27FC236}">
                <a16:creationId xmlns:a16="http://schemas.microsoft.com/office/drawing/2014/main" id="{EAC99CB2-256F-44B6-976A-C76671DB2D42}"/>
              </a:ext>
            </a:extLst>
          </p:cNvPr>
          <p:cNvCxnSpPr>
            <a:cxnSpLocks/>
          </p:cNvCxnSpPr>
          <p:nvPr userDrawn="1"/>
        </p:nvCxnSpPr>
        <p:spPr>
          <a:xfrm>
            <a:off x="657225" y="183958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81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column content, add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D3A27-89A3-4C2B-902A-F0D1044E0AD0}"/>
              </a:ext>
            </a:extLst>
          </p:cNvPr>
          <p:cNvSpPr/>
          <p:nvPr userDrawn="1"/>
        </p:nvSpPr>
        <p:spPr>
          <a:xfrm>
            <a:off x="478465" y="1105786"/>
            <a:ext cx="1807535" cy="34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11" name="Content Placeholder 2">
            <a:extLst>
              <a:ext uri="{FF2B5EF4-FFF2-40B4-BE49-F238E27FC236}">
                <a16:creationId xmlns:a16="http://schemas.microsoft.com/office/drawing/2014/main" id="{DA5BFF4B-BCBC-4238-8DB0-F52795A55775}"/>
              </a:ext>
            </a:extLst>
          </p:cNvPr>
          <p:cNvSpPr>
            <a:spLocks noGrp="1"/>
          </p:cNvSpPr>
          <p:nvPr>
            <p:ph idx="12" hasCustomPrompt="1"/>
          </p:nvPr>
        </p:nvSpPr>
        <p:spPr>
          <a:xfrm>
            <a:off x="609601" y="2159001"/>
            <a:ext cx="3454399" cy="664797"/>
          </a:xfrm>
        </p:spPr>
        <p:txBody>
          <a:bodyPr>
            <a:spAutoFit/>
          </a:bodyPr>
          <a:lstStyle>
            <a:lvl1pPr marL="0" indent="0" algn="ctr">
              <a:buNone/>
              <a:defRPr sz="2400" b="1"/>
            </a:lvl1pPr>
            <a:lvl2pPr marL="274320" indent="-274320">
              <a:buFont typeface="Arial" panose="020B0604020202020204" pitchFamily="34" charset="0"/>
              <a:buChar char="•"/>
              <a:defRPr sz="2000" b="1"/>
            </a:lvl2pPr>
            <a:lvl3pPr marL="548640" indent="-182880">
              <a:buFont typeface="Roboto" panose="02000000000000000000" pitchFamily="2" charset="0"/>
              <a:buChar char="–"/>
              <a:defRPr sz="2000" b="1"/>
            </a:lvl3pPr>
          </a:lstStyle>
          <a:p>
            <a:pPr lvl="0"/>
            <a:r>
              <a:rPr lang="en-US"/>
              <a:t>Content title up to two lines of text</a:t>
            </a:r>
          </a:p>
        </p:txBody>
      </p:sp>
      <p:sp>
        <p:nvSpPr>
          <p:cNvPr id="12" name="Content Placeholder 5">
            <a:extLst>
              <a:ext uri="{FF2B5EF4-FFF2-40B4-BE49-F238E27FC236}">
                <a16:creationId xmlns:a16="http://schemas.microsoft.com/office/drawing/2014/main" id="{74CC1109-9193-4936-9F01-83A04D7243DA}"/>
              </a:ext>
            </a:extLst>
          </p:cNvPr>
          <p:cNvSpPr>
            <a:spLocks noGrp="1"/>
          </p:cNvSpPr>
          <p:nvPr>
            <p:ph sz="quarter" idx="13" hasCustomPrompt="1"/>
          </p:nvPr>
        </p:nvSpPr>
        <p:spPr>
          <a:xfrm>
            <a:off x="8188385" y="2159000"/>
            <a:ext cx="3454399" cy="664797"/>
          </a:xfrm>
        </p:spPr>
        <p:txBody>
          <a:bodyPr vert="horz"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13" name="Content Placeholder 6">
            <a:extLst>
              <a:ext uri="{FF2B5EF4-FFF2-40B4-BE49-F238E27FC236}">
                <a16:creationId xmlns:a16="http://schemas.microsoft.com/office/drawing/2014/main" id="{1552119A-BCF0-432B-9E1B-7F0AE20E33C0}"/>
              </a:ext>
            </a:extLst>
          </p:cNvPr>
          <p:cNvSpPr>
            <a:spLocks noGrp="1"/>
          </p:cNvSpPr>
          <p:nvPr>
            <p:ph sz="quarter" idx="14" hasCustomPrompt="1"/>
          </p:nvPr>
        </p:nvSpPr>
        <p:spPr>
          <a:xfrm>
            <a:off x="4368802" y="2159001"/>
            <a:ext cx="3454399" cy="664797"/>
          </a:xfrm>
        </p:spPr>
        <p:txBody>
          <a:bodyPr vert="horz"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25" name="Text Placeholder 24">
            <a:extLst>
              <a:ext uri="{FF2B5EF4-FFF2-40B4-BE49-F238E27FC236}">
                <a16:creationId xmlns:a16="http://schemas.microsoft.com/office/drawing/2014/main" id="{8797D305-2991-4241-8A8E-E514E3B35785}"/>
              </a:ext>
            </a:extLst>
          </p:cNvPr>
          <p:cNvSpPr>
            <a:spLocks noGrp="1"/>
          </p:cNvSpPr>
          <p:nvPr>
            <p:ph type="body" sz="quarter" idx="17"/>
          </p:nvPr>
        </p:nvSpPr>
        <p:spPr>
          <a:xfrm>
            <a:off x="609600" y="3010086"/>
            <a:ext cx="3454400" cy="2741428"/>
          </a:xfrm>
        </p:spPr>
        <p:txBody>
          <a:bodyPr/>
          <a:lstStyle>
            <a:lvl1pPr>
              <a:defRPr sz="1600"/>
            </a:lvl1pPr>
            <a:lvl2pPr>
              <a:defRPr sz="1400"/>
            </a:lvl2pPr>
            <a:lvl3pPr marL="731520">
              <a:defRPr sz="1400"/>
            </a:lvl3pPr>
            <a:lvl4pPr marL="100584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4">
            <a:extLst>
              <a:ext uri="{FF2B5EF4-FFF2-40B4-BE49-F238E27FC236}">
                <a16:creationId xmlns:a16="http://schemas.microsoft.com/office/drawing/2014/main" id="{21CA2FAB-5865-4596-9628-E0F948D0C64A}"/>
              </a:ext>
            </a:extLst>
          </p:cNvPr>
          <p:cNvSpPr>
            <a:spLocks noGrp="1"/>
          </p:cNvSpPr>
          <p:nvPr>
            <p:ph type="body" sz="quarter" idx="18"/>
          </p:nvPr>
        </p:nvSpPr>
        <p:spPr>
          <a:xfrm>
            <a:off x="4368800" y="3010086"/>
            <a:ext cx="3454400" cy="2741428"/>
          </a:xfrm>
        </p:spPr>
        <p:txBody>
          <a:bodyPr/>
          <a:lstStyle>
            <a:lvl1pPr>
              <a:defRPr sz="1600"/>
            </a:lvl1pPr>
            <a:lvl2pPr>
              <a:defRPr sz="1400"/>
            </a:lvl2pPr>
            <a:lvl3pPr marL="731520">
              <a:defRPr sz="1400"/>
            </a:lvl3pPr>
            <a:lvl4pPr marL="100584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4">
            <a:extLst>
              <a:ext uri="{FF2B5EF4-FFF2-40B4-BE49-F238E27FC236}">
                <a16:creationId xmlns:a16="http://schemas.microsoft.com/office/drawing/2014/main" id="{1BD64E57-3A37-4899-87FE-7CDFF433E0BE}"/>
              </a:ext>
            </a:extLst>
          </p:cNvPr>
          <p:cNvSpPr>
            <a:spLocks noGrp="1"/>
          </p:cNvSpPr>
          <p:nvPr>
            <p:ph type="body" sz="quarter" idx="19"/>
          </p:nvPr>
        </p:nvSpPr>
        <p:spPr>
          <a:xfrm>
            <a:off x="8128000" y="3010086"/>
            <a:ext cx="3454400" cy="2741428"/>
          </a:xfrm>
        </p:spPr>
        <p:txBody>
          <a:bodyPr/>
          <a:lstStyle>
            <a:lvl1pPr>
              <a:defRPr sz="1600"/>
            </a:lvl1pPr>
            <a:lvl2pPr>
              <a:defRPr sz="1400"/>
            </a:lvl2pPr>
            <a:lvl3pPr marL="731520">
              <a:defRPr sz="1400"/>
            </a:lvl3pPr>
            <a:lvl4pPr marL="100584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0BBA83E2-BA1C-4C74-B3D9-44C274192939}"/>
              </a:ext>
            </a:extLst>
          </p:cNvPr>
          <p:cNvSpPr>
            <a:spLocks noGrp="1"/>
          </p:cNvSpPr>
          <p:nvPr>
            <p:ph type="body" sz="quarter" idx="20" hasCustomPrompt="1"/>
          </p:nvPr>
        </p:nvSpPr>
        <p:spPr>
          <a:xfrm>
            <a:off x="1868487" y="998538"/>
            <a:ext cx="936625" cy="936625"/>
          </a:xfrm>
          <a:prstGeom prst="ellipse">
            <a:avLst/>
          </a:prstGeom>
          <a:solidFill>
            <a:schemeClr val="accent1"/>
          </a:solidFill>
        </p:spPr>
        <p:txBody>
          <a:bodyPr tIns="45720" anchor="ctr" anchorCtr="0"/>
          <a:lstStyle>
            <a:lvl1pPr marL="0" indent="0" algn="ctr">
              <a:spcBef>
                <a:spcPts val="0"/>
              </a:spcBef>
              <a:buNone/>
              <a:defRPr sz="1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14" name="Text Placeholder 2">
            <a:extLst>
              <a:ext uri="{FF2B5EF4-FFF2-40B4-BE49-F238E27FC236}">
                <a16:creationId xmlns:a16="http://schemas.microsoft.com/office/drawing/2014/main" id="{C1B2A2B0-D2A4-47EF-A9C8-AD725917C16B}"/>
              </a:ext>
            </a:extLst>
          </p:cNvPr>
          <p:cNvSpPr>
            <a:spLocks noGrp="1"/>
          </p:cNvSpPr>
          <p:nvPr>
            <p:ph type="body" sz="quarter" idx="21" hasCustomPrompt="1"/>
          </p:nvPr>
        </p:nvSpPr>
        <p:spPr>
          <a:xfrm>
            <a:off x="5627687" y="998538"/>
            <a:ext cx="936625" cy="936625"/>
          </a:xfrm>
          <a:prstGeom prst="ellipse">
            <a:avLst/>
          </a:prstGeom>
          <a:solidFill>
            <a:schemeClr val="accent1"/>
          </a:solidFill>
        </p:spPr>
        <p:txBody>
          <a:bodyPr tIns="45720" anchor="ctr" anchorCtr="0"/>
          <a:lstStyle>
            <a:lvl1pPr marL="0" indent="0" algn="ctr">
              <a:spcBef>
                <a:spcPts val="0"/>
              </a:spcBef>
              <a:buNone/>
              <a:defRPr sz="1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15" name="Text Placeholder 2">
            <a:extLst>
              <a:ext uri="{FF2B5EF4-FFF2-40B4-BE49-F238E27FC236}">
                <a16:creationId xmlns:a16="http://schemas.microsoft.com/office/drawing/2014/main" id="{F5CFA1FB-F23A-49CC-B1C8-DEF9CAD3999B}"/>
              </a:ext>
            </a:extLst>
          </p:cNvPr>
          <p:cNvSpPr>
            <a:spLocks noGrp="1"/>
          </p:cNvSpPr>
          <p:nvPr>
            <p:ph type="body" sz="quarter" idx="22" hasCustomPrompt="1"/>
          </p:nvPr>
        </p:nvSpPr>
        <p:spPr>
          <a:xfrm>
            <a:off x="9386887" y="998538"/>
            <a:ext cx="936625" cy="936625"/>
          </a:xfrm>
          <a:prstGeom prst="ellipse">
            <a:avLst/>
          </a:prstGeom>
          <a:solidFill>
            <a:schemeClr val="accent1"/>
          </a:solidFill>
        </p:spPr>
        <p:txBody>
          <a:bodyPr tIns="45720" anchor="ctr" anchorCtr="0"/>
          <a:lstStyle>
            <a:lvl1pPr marL="0" indent="0" algn="ctr">
              <a:spcBef>
                <a:spcPts val="0"/>
              </a:spcBef>
              <a:buNone/>
              <a:defRPr sz="1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Tree>
    <p:extLst>
      <p:ext uri="{BB962C8B-B14F-4D97-AF65-F5344CB8AC3E}">
        <p14:creationId xmlns:p14="http://schemas.microsoft.com/office/powerpoint/2010/main" val="923443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column content, add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D3A27-89A3-4C2B-902A-F0D1044E0AD0}"/>
              </a:ext>
            </a:extLst>
          </p:cNvPr>
          <p:cNvSpPr/>
          <p:nvPr userDrawn="1"/>
        </p:nvSpPr>
        <p:spPr>
          <a:xfrm>
            <a:off x="478465" y="1105786"/>
            <a:ext cx="1807535" cy="34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11" name="Content Placeholder 2">
            <a:extLst>
              <a:ext uri="{FF2B5EF4-FFF2-40B4-BE49-F238E27FC236}">
                <a16:creationId xmlns:a16="http://schemas.microsoft.com/office/drawing/2014/main" id="{DA5BFF4B-BCBC-4238-8DB0-F52795A55775}"/>
              </a:ext>
            </a:extLst>
          </p:cNvPr>
          <p:cNvSpPr>
            <a:spLocks noGrp="1"/>
          </p:cNvSpPr>
          <p:nvPr>
            <p:ph idx="12" hasCustomPrompt="1"/>
          </p:nvPr>
        </p:nvSpPr>
        <p:spPr>
          <a:xfrm>
            <a:off x="609601" y="2159001"/>
            <a:ext cx="2514599" cy="664797"/>
          </a:xfrm>
        </p:spPr>
        <p:txBody>
          <a:bodyPr wrap="square">
            <a:spAutoFit/>
          </a:bodyPr>
          <a:lstStyle>
            <a:lvl1pPr marL="0" indent="0" algn="ctr">
              <a:buNone/>
              <a:defRPr sz="2400" b="1"/>
            </a:lvl1pPr>
            <a:lvl2pPr marL="274320" indent="-274320">
              <a:buFont typeface="Arial" panose="020B0604020202020204" pitchFamily="34" charset="0"/>
              <a:buChar char="•"/>
              <a:defRPr sz="2000" b="1"/>
            </a:lvl2pPr>
            <a:lvl3pPr marL="548640" indent="-182880">
              <a:buFont typeface="Roboto" panose="02000000000000000000" pitchFamily="2" charset="0"/>
              <a:buChar char="–"/>
              <a:defRPr sz="2000" b="1"/>
            </a:lvl3pPr>
          </a:lstStyle>
          <a:p>
            <a:pPr lvl="0"/>
            <a:r>
              <a:rPr lang="en-US"/>
              <a:t>Content title up to two lines of text</a:t>
            </a:r>
          </a:p>
        </p:txBody>
      </p:sp>
      <p:sp>
        <p:nvSpPr>
          <p:cNvPr id="12" name="Content Placeholder 5">
            <a:extLst>
              <a:ext uri="{FF2B5EF4-FFF2-40B4-BE49-F238E27FC236}">
                <a16:creationId xmlns:a16="http://schemas.microsoft.com/office/drawing/2014/main" id="{74CC1109-9193-4936-9F01-83A04D7243DA}"/>
              </a:ext>
            </a:extLst>
          </p:cNvPr>
          <p:cNvSpPr>
            <a:spLocks noGrp="1"/>
          </p:cNvSpPr>
          <p:nvPr>
            <p:ph sz="quarter" idx="13" hasCustomPrompt="1"/>
          </p:nvPr>
        </p:nvSpPr>
        <p:spPr>
          <a:xfrm>
            <a:off x="6254755" y="2159000"/>
            <a:ext cx="2514600" cy="664797"/>
          </a:xfrm>
        </p:spPr>
        <p:txBody>
          <a:bodyPr vert="horz" wrap="square"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13" name="Content Placeholder 6">
            <a:extLst>
              <a:ext uri="{FF2B5EF4-FFF2-40B4-BE49-F238E27FC236}">
                <a16:creationId xmlns:a16="http://schemas.microsoft.com/office/drawing/2014/main" id="{1552119A-BCF0-432B-9E1B-7F0AE20E33C0}"/>
              </a:ext>
            </a:extLst>
          </p:cNvPr>
          <p:cNvSpPr>
            <a:spLocks noGrp="1"/>
          </p:cNvSpPr>
          <p:nvPr>
            <p:ph sz="quarter" idx="14" hasCustomPrompt="1"/>
          </p:nvPr>
        </p:nvSpPr>
        <p:spPr>
          <a:xfrm>
            <a:off x="3432179" y="2159001"/>
            <a:ext cx="2514600" cy="664797"/>
          </a:xfrm>
        </p:spPr>
        <p:txBody>
          <a:bodyPr vert="horz" wrap="square"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14" name="Content Placeholder 5">
            <a:extLst>
              <a:ext uri="{FF2B5EF4-FFF2-40B4-BE49-F238E27FC236}">
                <a16:creationId xmlns:a16="http://schemas.microsoft.com/office/drawing/2014/main" id="{51BAA1B9-5DF6-4E8F-B069-86EC8A98FAF0}"/>
              </a:ext>
            </a:extLst>
          </p:cNvPr>
          <p:cNvSpPr>
            <a:spLocks noGrp="1"/>
          </p:cNvSpPr>
          <p:nvPr>
            <p:ph sz="quarter" idx="17" hasCustomPrompt="1"/>
          </p:nvPr>
        </p:nvSpPr>
        <p:spPr>
          <a:xfrm>
            <a:off x="9064622" y="2159000"/>
            <a:ext cx="2514600" cy="664797"/>
          </a:xfrm>
        </p:spPr>
        <p:txBody>
          <a:bodyPr vert="horz" wrap="square"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20" name="Text Placeholder 24">
            <a:extLst>
              <a:ext uri="{FF2B5EF4-FFF2-40B4-BE49-F238E27FC236}">
                <a16:creationId xmlns:a16="http://schemas.microsoft.com/office/drawing/2014/main" id="{82FA9E06-AD56-43D8-906D-D5889557DB92}"/>
              </a:ext>
            </a:extLst>
          </p:cNvPr>
          <p:cNvSpPr>
            <a:spLocks noGrp="1"/>
          </p:cNvSpPr>
          <p:nvPr>
            <p:ph type="body" sz="quarter" idx="18"/>
          </p:nvPr>
        </p:nvSpPr>
        <p:spPr>
          <a:xfrm>
            <a:off x="609600" y="3010086"/>
            <a:ext cx="2514600" cy="2741428"/>
          </a:xfrm>
        </p:spPr>
        <p:txBody>
          <a:bodyPr/>
          <a:lstStyle>
            <a:lvl1pPr>
              <a:defRPr sz="1600"/>
            </a:lvl1pPr>
            <a:lvl2pPr>
              <a:defRPr sz="1400"/>
            </a:lvl2pPr>
            <a:lvl3pPr marL="731520">
              <a:defRPr sz="1400"/>
            </a:lvl3pPr>
            <a:lvl4pPr marL="100584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4">
            <a:extLst>
              <a:ext uri="{FF2B5EF4-FFF2-40B4-BE49-F238E27FC236}">
                <a16:creationId xmlns:a16="http://schemas.microsoft.com/office/drawing/2014/main" id="{1BFE089B-89CA-45E8-87B8-8C3178ACB7CC}"/>
              </a:ext>
            </a:extLst>
          </p:cNvPr>
          <p:cNvSpPr>
            <a:spLocks noGrp="1"/>
          </p:cNvSpPr>
          <p:nvPr>
            <p:ph type="body" sz="quarter" idx="19"/>
          </p:nvPr>
        </p:nvSpPr>
        <p:spPr>
          <a:xfrm>
            <a:off x="3429000" y="3010086"/>
            <a:ext cx="2514600" cy="2741428"/>
          </a:xfrm>
        </p:spPr>
        <p:txBody>
          <a:bodyPr/>
          <a:lstStyle>
            <a:lvl1pPr>
              <a:defRPr sz="1600"/>
            </a:lvl1pPr>
            <a:lvl2pPr>
              <a:defRPr sz="1400"/>
            </a:lvl2pPr>
            <a:lvl3pPr marL="731520">
              <a:defRPr sz="1400"/>
            </a:lvl3pPr>
            <a:lvl4pPr marL="100584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4">
            <a:extLst>
              <a:ext uri="{FF2B5EF4-FFF2-40B4-BE49-F238E27FC236}">
                <a16:creationId xmlns:a16="http://schemas.microsoft.com/office/drawing/2014/main" id="{C9510B24-9B92-4F01-940A-1C055B66D562}"/>
              </a:ext>
            </a:extLst>
          </p:cNvPr>
          <p:cNvSpPr>
            <a:spLocks noGrp="1"/>
          </p:cNvSpPr>
          <p:nvPr>
            <p:ph type="body" sz="quarter" idx="20"/>
          </p:nvPr>
        </p:nvSpPr>
        <p:spPr>
          <a:xfrm>
            <a:off x="6248400" y="3010086"/>
            <a:ext cx="2514600" cy="2741428"/>
          </a:xfrm>
        </p:spPr>
        <p:txBody>
          <a:bodyPr/>
          <a:lstStyle>
            <a:lvl1pPr>
              <a:defRPr sz="1600"/>
            </a:lvl1pPr>
            <a:lvl2pPr>
              <a:defRPr sz="1400"/>
            </a:lvl2pPr>
            <a:lvl3pPr marL="731520">
              <a:defRPr sz="1400"/>
            </a:lvl3pPr>
            <a:lvl4pPr marL="100584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906942F4-52DA-4452-BB9D-5D7F11E2D6AA}"/>
              </a:ext>
            </a:extLst>
          </p:cNvPr>
          <p:cNvSpPr>
            <a:spLocks noGrp="1"/>
          </p:cNvSpPr>
          <p:nvPr>
            <p:ph type="body" sz="quarter" idx="21"/>
          </p:nvPr>
        </p:nvSpPr>
        <p:spPr>
          <a:xfrm>
            <a:off x="9061448" y="3010086"/>
            <a:ext cx="2514600" cy="2741428"/>
          </a:xfrm>
        </p:spPr>
        <p:txBody>
          <a:bodyPr/>
          <a:lstStyle>
            <a:lvl1pPr>
              <a:defRPr sz="1600"/>
            </a:lvl1pPr>
            <a:lvl2pPr>
              <a:defRPr sz="1400"/>
            </a:lvl2pPr>
            <a:lvl3pPr marL="731520">
              <a:defRPr sz="1400"/>
            </a:lvl3pPr>
            <a:lvl4pPr marL="100584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319EFA42-FF21-4152-B899-C87B69112F60}"/>
              </a:ext>
            </a:extLst>
          </p:cNvPr>
          <p:cNvSpPr>
            <a:spLocks noGrp="1"/>
          </p:cNvSpPr>
          <p:nvPr>
            <p:ph type="body" sz="quarter" idx="22" hasCustomPrompt="1"/>
          </p:nvPr>
        </p:nvSpPr>
        <p:spPr>
          <a:xfrm>
            <a:off x="1398587" y="998538"/>
            <a:ext cx="936625" cy="936625"/>
          </a:xfrm>
          <a:prstGeom prst="ellipse">
            <a:avLst/>
          </a:prstGeom>
          <a:solidFill>
            <a:schemeClr val="accent1"/>
          </a:solidFill>
        </p:spPr>
        <p:txBody>
          <a:bodyPr tIns="45720" anchor="ctr" anchorCtr="0"/>
          <a:lstStyle>
            <a:lvl1pPr marL="0" indent="0" algn="ctr">
              <a:spcBef>
                <a:spcPts val="0"/>
              </a:spcBef>
              <a:buNone/>
              <a:defRPr sz="1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22" name="Text Placeholder 2">
            <a:extLst>
              <a:ext uri="{FF2B5EF4-FFF2-40B4-BE49-F238E27FC236}">
                <a16:creationId xmlns:a16="http://schemas.microsoft.com/office/drawing/2014/main" id="{388B9367-3671-47B7-B272-BE1FC59BDC19}"/>
              </a:ext>
            </a:extLst>
          </p:cNvPr>
          <p:cNvSpPr>
            <a:spLocks noGrp="1"/>
          </p:cNvSpPr>
          <p:nvPr>
            <p:ph type="body" sz="quarter" idx="23" hasCustomPrompt="1"/>
          </p:nvPr>
        </p:nvSpPr>
        <p:spPr>
          <a:xfrm>
            <a:off x="4217987" y="998538"/>
            <a:ext cx="936625" cy="936625"/>
          </a:xfrm>
          <a:prstGeom prst="ellipse">
            <a:avLst/>
          </a:prstGeom>
          <a:solidFill>
            <a:schemeClr val="accent1"/>
          </a:solidFill>
        </p:spPr>
        <p:txBody>
          <a:bodyPr tIns="45720" anchor="ctr" anchorCtr="0"/>
          <a:lstStyle>
            <a:lvl1pPr marL="0" indent="0" algn="ctr">
              <a:spcBef>
                <a:spcPts val="0"/>
              </a:spcBef>
              <a:buNone/>
              <a:defRPr sz="1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23" name="Text Placeholder 2">
            <a:extLst>
              <a:ext uri="{FF2B5EF4-FFF2-40B4-BE49-F238E27FC236}">
                <a16:creationId xmlns:a16="http://schemas.microsoft.com/office/drawing/2014/main" id="{014DFA03-41A4-459B-BD62-9F27F02AB7FF}"/>
              </a:ext>
            </a:extLst>
          </p:cNvPr>
          <p:cNvSpPr>
            <a:spLocks noGrp="1"/>
          </p:cNvSpPr>
          <p:nvPr>
            <p:ph type="body" sz="quarter" idx="24" hasCustomPrompt="1"/>
          </p:nvPr>
        </p:nvSpPr>
        <p:spPr>
          <a:xfrm>
            <a:off x="7043742" y="998538"/>
            <a:ext cx="936625" cy="936625"/>
          </a:xfrm>
          <a:prstGeom prst="ellipse">
            <a:avLst/>
          </a:prstGeom>
          <a:solidFill>
            <a:schemeClr val="accent1"/>
          </a:solidFill>
        </p:spPr>
        <p:txBody>
          <a:bodyPr tIns="45720" anchor="ctr" anchorCtr="0"/>
          <a:lstStyle>
            <a:lvl1pPr marL="0" indent="0" algn="ctr">
              <a:spcBef>
                <a:spcPts val="0"/>
              </a:spcBef>
              <a:buNone/>
              <a:defRPr sz="1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26" name="Text Placeholder 2">
            <a:extLst>
              <a:ext uri="{FF2B5EF4-FFF2-40B4-BE49-F238E27FC236}">
                <a16:creationId xmlns:a16="http://schemas.microsoft.com/office/drawing/2014/main" id="{1D46E0F5-0890-4ABC-941F-62FA177838E7}"/>
              </a:ext>
            </a:extLst>
          </p:cNvPr>
          <p:cNvSpPr>
            <a:spLocks noGrp="1"/>
          </p:cNvSpPr>
          <p:nvPr>
            <p:ph type="body" sz="quarter" idx="25" hasCustomPrompt="1"/>
          </p:nvPr>
        </p:nvSpPr>
        <p:spPr>
          <a:xfrm>
            <a:off x="9856788" y="998538"/>
            <a:ext cx="936625" cy="936625"/>
          </a:xfrm>
          <a:prstGeom prst="ellipse">
            <a:avLst/>
          </a:prstGeom>
          <a:solidFill>
            <a:schemeClr val="accent1"/>
          </a:solidFill>
        </p:spPr>
        <p:txBody>
          <a:bodyPr tIns="45720" anchor="ctr" anchorCtr="0"/>
          <a:lstStyle>
            <a:lvl1pPr marL="0" indent="0" algn="ctr">
              <a:spcBef>
                <a:spcPts val="0"/>
              </a:spcBef>
              <a:buNone/>
              <a:defRPr sz="1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Tree>
    <p:extLst>
      <p:ext uri="{BB962C8B-B14F-4D97-AF65-F5344CB8AC3E}">
        <p14:creationId xmlns:p14="http://schemas.microsoft.com/office/powerpoint/2010/main" val="3832812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 main topics, add icons">
    <p:bg>
      <p:bgPr>
        <a:solidFill>
          <a:schemeClr val="bg2"/>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A5BFF4B-BCBC-4238-8DB0-F52795A55775}"/>
              </a:ext>
            </a:extLst>
          </p:cNvPr>
          <p:cNvSpPr>
            <a:spLocks noGrp="1"/>
          </p:cNvSpPr>
          <p:nvPr>
            <p:ph idx="12" hasCustomPrompt="1"/>
          </p:nvPr>
        </p:nvSpPr>
        <p:spPr>
          <a:xfrm>
            <a:off x="609601" y="4007365"/>
            <a:ext cx="3454399" cy="664797"/>
          </a:xfrm>
        </p:spPr>
        <p:txBody>
          <a:bodyPr>
            <a:spAutoFit/>
          </a:bodyPr>
          <a:lstStyle>
            <a:lvl1pPr marL="0" indent="0" algn="ctr">
              <a:buNone/>
              <a:defRPr sz="2400" b="1"/>
            </a:lvl1pPr>
            <a:lvl2pPr marL="274320" indent="-274320">
              <a:buFont typeface="Arial" panose="020B0604020202020204" pitchFamily="34" charset="0"/>
              <a:buChar char="•"/>
              <a:defRPr sz="2000" b="1"/>
            </a:lvl2pPr>
            <a:lvl3pPr marL="548640" indent="-182880">
              <a:buFont typeface="Roboto" panose="02000000000000000000" pitchFamily="2" charset="0"/>
              <a:buChar char="–"/>
              <a:defRPr sz="2000" b="1"/>
            </a:lvl3pPr>
          </a:lstStyle>
          <a:p>
            <a:pPr lvl="0"/>
            <a:r>
              <a:rPr lang="en-US"/>
              <a:t>Content title up to two lines of text</a:t>
            </a:r>
          </a:p>
        </p:txBody>
      </p:sp>
      <p:sp>
        <p:nvSpPr>
          <p:cNvPr id="12" name="Content Placeholder 5">
            <a:extLst>
              <a:ext uri="{FF2B5EF4-FFF2-40B4-BE49-F238E27FC236}">
                <a16:creationId xmlns:a16="http://schemas.microsoft.com/office/drawing/2014/main" id="{74CC1109-9193-4936-9F01-83A04D7243DA}"/>
              </a:ext>
            </a:extLst>
          </p:cNvPr>
          <p:cNvSpPr>
            <a:spLocks noGrp="1"/>
          </p:cNvSpPr>
          <p:nvPr>
            <p:ph sz="quarter" idx="13" hasCustomPrompt="1"/>
          </p:nvPr>
        </p:nvSpPr>
        <p:spPr>
          <a:xfrm>
            <a:off x="8127998" y="4007364"/>
            <a:ext cx="3454399" cy="664797"/>
          </a:xfrm>
        </p:spPr>
        <p:txBody>
          <a:bodyPr vert="horz"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13" name="Content Placeholder 6">
            <a:extLst>
              <a:ext uri="{FF2B5EF4-FFF2-40B4-BE49-F238E27FC236}">
                <a16:creationId xmlns:a16="http://schemas.microsoft.com/office/drawing/2014/main" id="{1552119A-BCF0-432B-9E1B-7F0AE20E33C0}"/>
              </a:ext>
            </a:extLst>
          </p:cNvPr>
          <p:cNvSpPr>
            <a:spLocks noGrp="1"/>
          </p:cNvSpPr>
          <p:nvPr>
            <p:ph sz="quarter" idx="14" hasCustomPrompt="1"/>
          </p:nvPr>
        </p:nvSpPr>
        <p:spPr>
          <a:xfrm>
            <a:off x="4368800" y="4007365"/>
            <a:ext cx="3454399" cy="664797"/>
          </a:xfrm>
        </p:spPr>
        <p:txBody>
          <a:bodyPr vert="horz"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16" name="Text Placeholder 2">
            <a:extLst>
              <a:ext uri="{FF2B5EF4-FFF2-40B4-BE49-F238E27FC236}">
                <a16:creationId xmlns:a16="http://schemas.microsoft.com/office/drawing/2014/main" id="{270E9D9E-97D4-4CE7-86E9-BFC213DA624E}"/>
              </a:ext>
            </a:extLst>
          </p:cNvPr>
          <p:cNvSpPr>
            <a:spLocks noGrp="1"/>
          </p:cNvSpPr>
          <p:nvPr>
            <p:ph type="body" sz="quarter" idx="20" hasCustomPrompt="1"/>
          </p:nvPr>
        </p:nvSpPr>
        <p:spPr>
          <a:xfrm>
            <a:off x="1401912" y="1880259"/>
            <a:ext cx="1874551" cy="1874551"/>
          </a:xfrm>
          <a:prstGeom prst="ellipse">
            <a:avLst/>
          </a:prstGeom>
          <a:solidFill>
            <a:schemeClr val="accent1"/>
          </a:solidFill>
        </p:spPr>
        <p:txBody>
          <a:bodyPr tIns="45720" anchor="ctr" anchorCtr="0"/>
          <a:lstStyle>
            <a:lvl1pPr marL="0" indent="0" algn="ctr">
              <a:spcBef>
                <a:spcPts val="0"/>
              </a:spcBef>
              <a:buNone/>
              <a:defRPr sz="2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18" name="Text Placeholder 2">
            <a:extLst>
              <a:ext uri="{FF2B5EF4-FFF2-40B4-BE49-F238E27FC236}">
                <a16:creationId xmlns:a16="http://schemas.microsoft.com/office/drawing/2014/main" id="{AB99D6E5-0AD2-41CB-82AE-5D67324AABDA}"/>
              </a:ext>
            </a:extLst>
          </p:cNvPr>
          <p:cNvSpPr>
            <a:spLocks noGrp="1"/>
          </p:cNvSpPr>
          <p:nvPr>
            <p:ph type="body" sz="quarter" idx="21" hasCustomPrompt="1"/>
          </p:nvPr>
        </p:nvSpPr>
        <p:spPr>
          <a:xfrm>
            <a:off x="5158724" y="1880259"/>
            <a:ext cx="1874551" cy="1874551"/>
          </a:xfrm>
          <a:prstGeom prst="ellipse">
            <a:avLst/>
          </a:prstGeom>
          <a:solidFill>
            <a:schemeClr val="accent1"/>
          </a:solidFill>
        </p:spPr>
        <p:txBody>
          <a:bodyPr tIns="45720" anchor="ctr" anchorCtr="0"/>
          <a:lstStyle>
            <a:lvl1pPr marL="0" indent="0" algn="ctr">
              <a:spcBef>
                <a:spcPts val="0"/>
              </a:spcBef>
              <a:buNone/>
              <a:defRPr sz="2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19" name="Text Placeholder 2">
            <a:extLst>
              <a:ext uri="{FF2B5EF4-FFF2-40B4-BE49-F238E27FC236}">
                <a16:creationId xmlns:a16="http://schemas.microsoft.com/office/drawing/2014/main" id="{495DDA17-312C-449F-A105-501CDA6C8405}"/>
              </a:ext>
            </a:extLst>
          </p:cNvPr>
          <p:cNvSpPr>
            <a:spLocks noGrp="1"/>
          </p:cNvSpPr>
          <p:nvPr>
            <p:ph type="body" sz="quarter" idx="22" hasCustomPrompt="1"/>
          </p:nvPr>
        </p:nvSpPr>
        <p:spPr>
          <a:xfrm>
            <a:off x="8915535" y="1880259"/>
            <a:ext cx="1874551" cy="1874551"/>
          </a:xfrm>
          <a:prstGeom prst="ellipse">
            <a:avLst/>
          </a:prstGeom>
          <a:solidFill>
            <a:schemeClr val="accent1"/>
          </a:solidFill>
        </p:spPr>
        <p:txBody>
          <a:bodyPr tIns="45720" anchor="ctr" anchorCtr="0"/>
          <a:lstStyle>
            <a:lvl1pPr marL="0" indent="0" algn="ctr">
              <a:spcBef>
                <a:spcPts val="0"/>
              </a:spcBef>
              <a:buNone/>
              <a:defRPr sz="2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Tree>
    <p:extLst>
      <p:ext uri="{BB962C8B-B14F-4D97-AF65-F5344CB8AC3E}">
        <p14:creationId xmlns:p14="http://schemas.microsoft.com/office/powerpoint/2010/main" val="430072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main topics, add icons">
    <p:bg>
      <p:bgPr>
        <a:solidFill>
          <a:schemeClr val="bg2"/>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A5BFF4B-BCBC-4238-8DB0-F52795A55775}"/>
              </a:ext>
            </a:extLst>
          </p:cNvPr>
          <p:cNvSpPr>
            <a:spLocks noGrp="1"/>
          </p:cNvSpPr>
          <p:nvPr>
            <p:ph idx="12" hasCustomPrompt="1"/>
          </p:nvPr>
        </p:nvSpPr>
        <p:spPr>
          <a:xfrm>
            <a:off x="609602" y="4007365"/>
            <a:ext cx="2514602" cy="664797"/>
          </a:xfrm>
        </p:spPr>
        <p:txBody>
          <a:bodyPr wrap="square">
            <a:spAutoFit/>
          </a:bodyPr>
          <a:lstStyle>
            <a:lvl1pPr marL="0" indent="0" algn="ctr">
              <a:buNone/>
              <a:defRPr sz="2400" b="1"/>
            </a:lvl1pPr>
            <a:lvl2pPr marL="274320" indent="-274320">
              <a:buFont typeface="Arial" panose="020B0604020202020204" pitchFamily="34" charset="0"/>
              <a:buChar char="•"/>
              <a:defRPr sz="2000" b="1"/>
            </a:lvl2pPr>
            <a:lvl3pPr marL="548640" indent="-182880">
              <a:buFont typeface="Roboto" panose="02000000000000000000" pitchFamily="2" charset="0"/>
              <a:buChar char="–"/>
              <a:defRPr sz="2000" b="1"/>
            </a:lvl3pPr>
          </a:lstStyle>
          <a:p>
            <a:pPr lvl="0"/>
            <a:r>
              <a:rPr lang="en-US"/>
              <a:t>Content title up to two lines of text</a:t>
            </a:r>
          </a:p>
        </p:txBody>
      </p:sp>
      <p:sp>
        <p:nvSpPr>
          <p:cNvPr id="12" name="Content Placeholder 5">
            <a:extLst>
              <a:ext uri="{FF2B5EF4-FFF2-40B4-BE49-F238E27FC236}">
                <a16:creationId xmlns:a16="http://schemas.microsoft.com/office/drawing/2014/main" id="{74CC1109-9193-4936-9F01-83A04D7243DA}"/>
              </a:ext>
            </a:extLst>
          </p:cNvPr>
          <p:cNvSpPr>
            <a:spLocks noGrp="1"/>
          </p:cNvSpPr>
          <p:nvPr>
            <p:ph sz="quarter" idx="13" hasCustomPrompt="1"/>
          </p:nvPr>
        </p:nvSpPr>
        <p:spPr>
          <a:xfrm>
            <a:off x="6248400" y="4007364"/>
            <a:ext cx="2514602" cy="664797"/>
          </a:xfrm>
        </p:spPr>
        <p:txBody>
          <a:bodyPr vert="horz" wrap="square"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13" name="Content Placeholder 6">
            <a:extLst>
              <a:ext uri="{FF2B5EF4-FFF2-40B4-BE49-F238E27FC236}">
                <a16:creationId xmlns:a16="http://schemas.microsoft.com/office/drawing/2014/main" id="{1552119A-BCF0-432B-9E1B-7F0AE20E33C0}"/>
              </a:ext>
            </a:extLst>
          </p:cNvPr>
          <p:cNvSpPr>
            <a:spLocks noGrp="1"/>
          </p:cNvSpPr>
          <p:nvPr>
            <p:ph sz="quarter" idx="14" hasCustomPrompt="1"/>
          </p:nvPr>
        </p:nvSpPr>
        <p:spPr>
          <a:xfrm>
            <a:off x="3429000" y="4007365"/>
            <a:ext cx="2514602" cy="664797"/>
          </a:xfrm>
        </p:spPr>
        <p:txBody>
          <a:bodyPr vert="horz" wrap="square"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9" name="Content Placeholder 5">
            <a:extLst>
              <a:ext uri="{FF2B5EF4-FFF2-40B4-BE49-F238E27FC236}">
                <a16:creationId xmlns:a16="http://schemas.microsoft.com/office/drawing/2014/main" id="{545CE009-FBC4-423D-BB7D-0007BF5B43D6}"/>
              </a:ext>
            </a:extLst>
          </p:cNvPr>
          <p:cNvSpPr>
            <a:spLocks noGrp="1"/>
          </p:cNvSpPr>
          <p:nvPr>
            <p:ph sz="quarter" idx="15" hasCustomPrompt="1"/>
          </p:nvPr>
        </p:nvSpPr>
        <p:spPr>
          <a:xfrm>
            <a:off x="9067796" y="4007364"/>
            <a:ext cx="2514602" cy="664797"/>
          </a:xfrm>
        </p:spPr>
        <p:txBody>
          <a:bodyPr vert="horz" wrap="square" lIns="0" tIns="0" rIns="0" bIns="0" rtlCol="0">
            <a:spAutoFit/>
          </a:bodyPr>
          <a:lstStyle>
            <a:lvl1pPr marL="0" indent="0" algn="ctr">
              <a:buNone/>
              <a:defRPr lang="en-US" sz="2400" b="1" dirty="0"/>
            </a:lvl1pPr>
            <a:lvl2pPr>
              <a:defRPr lang="en-US" sz="2000" b="1" dirty="0"/>
            </a:lvl2pPr>
            <a:lvl3pPr>
              <a:defRPr lang="en-US" sz="2000" b="1" dirty="0"/>
            </a:lvl3pPr>
          </a:lstStyle>
          <a:p>
            <a:pPr lvl="0"/>
            <a:r>
              <a:rPr lang="en-US"/>
              <a:t>Content title up to two lines of text</a:t>
            </a:r>
          </a:p>
        </p:txBody>
      </p:sp>
      <p:sp>
        <p:nvSpPr>
          <p:cNvPr id="21" name="Text Placeholder 2">
            <a:extLst>
              <a:ext uri="{FF2B5EF4-FFF2-40B4-BE49-F238E27FC236}">
                <a16:creationId xmlns:a16="http://schemas.microsoft.com/office/drawing/2014/main" id="{43999FA1-4432-49C1-82A3-E819B042235E}"/>
              </a:ext>
            </a:extLst>
          </p:cNvPr>
          <p:cNvSpPr>
            <a:spLocks noGrp="1"/>
          </p:cNvSpPr>
          <p:nvPr>
            <p:ph type="body" sz="quarter" idx="20" hasCustomPrompt="1"/>
          </p:nvPr>
        </p:nvSpPr>
        <p:spPr>
          <a:xfrm>
            <a:off x="929627" y="1880259"/>
            <a:ext cx="1874551" cy="1874551"/>
          </a:xfrm>
          <a:prstGeom prst="ellipse">
            <a:avLst/>
          </a:prstGeom>
          <a:solidFill>
            <a:schemeClr val="accent1"/>
          </a:solidFill>
        </p:spPr>
        <p:txBody>
          <a:bodyPr tIns="45720" anchor="ctr" anchorCtr="0"/>
          <a:lstStyle>
            <a:lvl1pPr marL="0" indent="0" algn="ctr">
              <a:spcBef>
                <a:spcPts val="0"/>
              </a:spcBef>
              <a:buNone/>
              <a:defRPr sz="2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22" name="Text Placeholder 2">
            <a:extLst>
              <a:ext uri="{FF2B5EF4-FFF2-40B4-BE49-F238E27FC236}">
                <a16:creationId xmlns:a16="http://schemas.microsoft.com/office/drawing/2014/main" id="{AEAE3C26-FCC4-4620-84AC-1AEF5CF591DD}"/>
              </a:ext>
            </a:extLst>
          </p:cNvPr>
          <p:cNvSpPr>
            <a:spLocks noGrp="1"/>
          </p:cNvSpPr>
          <p:nvPr>
            <p:ph type="body" sz="quarter" idx="21" hasCustomPrompt="1"/>
          </p:nvPr>
        </p:nvSpPr>
        <p:spPr>
          <a:xfrm>
            <a:off x="3749026" y="1880259"/>
            <a:ext cx="1874551" cy="1874551"/>
          </a:xfrm>
          <a:prstGeom prst="ellipse">
            <a:avLst/>
          </a:prstGeom>
          <a:solidFill>
            <a:schemeClr val="accent1"/>
          </a:solidFill>
        </p:spPr>
        <p:txBody>
          <a:bodyPr tIns="45720" anchor="ctr" anchorCtr="0"/>
          <a:lstStyle>
            <a:lvl1pPr marL="0" indent="0" algn="ctr">
              <a:spcBef>
                <a:spcPts val="0"/>
              </a:spcBef>
              <a:buNone/>
              <a:defRPr sz="2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23" name="Text Placeholder 2">
            <a:extLst>
              <a:ext uri="{FF2B5EF4-FFF2-40B4-BE49-F238E27FC236}">
                <a16:creationId xmlns:a16="http://schemas.microsoft.com/office/drawing/2014/main" id="{D0E1DC66-5F68-40DC-957E-045354E84B54}"/>
              </a:ext>
            </a:extLst>
          </p:cNvPr>
          <p:cNvSpPr>
            <a:spLocks noGrp="1"/>
          </p:cNvSpPr>
          <p:nvPr>
            <p:ph type="body" sz="quarter" idx="22" hasCustomPrompt="1"/>
          </p:nvPr>
        </p:nvSpPr>
        <p:spPr>
          <a:xfrm>
            <a:off x="6568424" y="1880259"/>
            <a:ext cx="1874551" cy="1874551"/>
          </a:xfrm>
          <a:prstGeom prst="ellipse">
            <a:avLst/>
          </a:prstGeom>
          <a:solidFill>
            <a:schemeClr val="accent1"/>
          </a:solidFill>
        </p:spPr>
        <p:txBody>
          <a:bodyPr tIns="45720" anchor="ctr" anchorCtr="0"/>
          <a:lstStyle>
            <a:lvl1pPr marL="0" indent="0" algn="ctr">
              <a:spcBef>
                <a:spcPts val="0"/>
              </a:spcBef>
              <a:buNone/>
              <a:defRPr sz="2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
        <p:nvSpPr>
          <p:cNvPr id="24" name="Text Placeholder 2">
            <a:extLst>
              <a:ext uri="{FF2B5EF4-FFF2-40B4-BE49-F238E27FC236}">
                <a16:creationId xmlns:a16="http://schemas.microsoft.com/office/drawing/2014/main" id="{106160F2-F01E-4AE8-B187-47981DB39F1E}"/>
              </a:ext>
            </a:extLst>
          </p:cNvPr>
          <p:cNvSpPr>
            <a:spLocks noGrp="1"/>
          </p:cNvSpPr>
          <p:nvPr>
            <p:ph type="body" sz="quarter" idx="23" hasCustomPrompt="1"/>
          </p:nvPr>
        </p:nvSpPr>
        <p:spPr>
          <a:xfrm>
            <a:off x="9387822" y="1880259"/>
            <a:ext cx="1874551" cy="1874551"/>
          </a:xfrm>
          <a:prstGeom prst="ellipse">
            <a:avLst/>
          </a:prstGeom>
          <a:solidFill>
            <a:schemeClr val="accent1"/>
          </a:solidFill>
        </p:spPr>
        <p:txBody>
          <a:bodyPr tIns="45720" anchor="ctr" anchorCtr="0"/>
          <a:lstStyle>
            <a:lvl1pPr marL="0" indent="0" algn="ctr">
              <a:spcBef>
                <a:spcPts val="0"/>
              </a:spcBef>
              <a:buNone/>
              <a:defRPr sz="2800">
                <a:solidFill>
                  <a:schemeClr val="bg1"/>
                </a:solidFill>
                <a:latin typeface="+mj-lt"/>
              </a:defRPr>
            </a:lvl1pPr>
            <a:lvl2pPr marL="274320" indent="0" algn="ctr">
              <a:buNone/>
              <a:defRPr sz="2000">
                <a:solidFill>
                  <a:schemeClr val="bg1"/>
                </a:solidFill>
                <a:latin typeface="+mj-lt"/>
              </a:defRPr>
            </a:lvl2pPr>
            <a:lvl3pPr marL="640080" indent="0" algn="ctr">
              <a:buNone/>
              <a:defRPr sz="2000">
                <a:solidFill>
                  <a:schemeClr val="bg1"/>
                </a:solidFill>
                <a:latin typeface="+mj-lt"/>
              </a:defRPr>
            </a:lvl3pPr>
            <a:lvl4pPr marL="640080" indent="0" algn="ctr">
              <a:buNone/>
              <a:defRPr sz="2000">
                <a:solidFill>
                  <a:schemeClr val="bg1"/>
                </a:solidFill>
                <a:latin typeface="+mj-lt"/>
              </a:defRPr>
            </a:lvl4pPr>
            <a:lvl5pPr marL="1005840" indent="0" algn="ctr">
              <a:buNone/>
              <a:defRPr sz="2000">
                <a:solidFill>
                  <a:schemeClr val="bg1"/>
                </a:solidFill>
                <a:latin typeface="+mj-lt"/>
              </a:defRPr>
            </a:lvl5pPr>
          </a:lstStyle>
          <a:p>
            <a:pPr lvl="0"/>
            <a:r>
              <a:rPr lang="en-US"/>
              <a:t>Place white icon</a:t>
            </a:r>
          </a:p>
        </p:txBody>
      </p:sp>
    </p:spTree>
    <p:extLst>
      <p:ext uri="{BB962C8B-B14F-4D97-AF65-F5344CB8AC3E}">
        <p14:creationId xmlns:p14="http://schemas.microsoft.com/office/powerpoint/2010/main" val="773475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 image, 3-column content">
    <p:bg>
      <p:bgPr>
        <a:solidFill>
          <a:schemeClr val="bg2"/>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0" hasCustomPrompt="1"/>
          </p:nvPr>
        </p:nvSpPr>
        <p:spPr>
          <a:xfrm>
            <a:off x="0" y="1"/>
            <a:ext cx="12192001" cy="3276599"/>
          </a:xfrm>
          <a:solidFill>
            <a:srgbClr val="CCCCCC"/>
          </a:solidFill>
          <a:ln>
            <a:noFill/>
          </a:ln>
          <a:effectLst/>
        </p:spPr>
        <p:txBody>
          <a:bodyPr tIns="9144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800" i="0" kern="1200" baseline="0" dirty="0">
                <a:solidFill>
                  <a:schemeClr val="tx2"/>
                </a:solidFill>
                <a:latin typeface="+mn-lt"/>
                <a:ea typeface="+mn-ea"/>
                <a:cs typeface="+mn-cs"/>
              </a:defRPr>
            </a:lvl1pPr>
          </a:lstStyle>
          <a:p>
            <a:r>
              <a:rPr lang="en-GB"/>
              <a:t>Click icon to insert image, right-click and send to back</a:t>
            </a:r>
          </a:p>
        </p:txBody>
      </p:sp>
      <p:sp>
        <p:nvSpPr>
          <p:cNvPr id="3" name="Do not delete rectangle">
            <a:extLst>
              <a:ext uri="{FF2B5EF4-FFF2-40B4-BE49-F238E27FC236}">
                <a16:creationId xmlns:a16="http://schemas.microsoft.com/office/drawing/2014/main" id="{1A9B728F-4009-474D-ADD8-D2C76B8157C7}"/>
              </a:ext>
            </a:extLst>
          </p:cNvPr>
          <p:cNvSpPr/>
          <p:nvPr userDrawn="1"/>
        </p:nvSpPr>
        <p:spPr>
          <a:xfrm>
            <a:off x="307975" y="2286000"/>
            <a:ext cx="11579225"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2" name="Title 1"/>
          <p:cNvSpPr>
            <a:spLocks noGrp="1"/>
          </p:cNvSpPr>
          <p:nvPr>
            <p:ph type="title" hasCustomPrompt="1"/>
          </p:nvPr>
        </p:nvSpPr>
        <p:spPr>
          <a:xfrm>
            <a:off x="315250" y="2286000"/>
            <a:ext cx="4060825" cy="3962399"/>
          </a:xfrm>
          <a:solidFill>
            <a:schemeClr val="bg1"/>
          </a:solidFill>
        </p:spPr>
        <p:txBody>
          <a:bodyPr wrap="square" lIns="246888" tIns="731520" rIns="310896" bIns="0" anchor="t" anchorCtr="0">
            <a:noAutofit/>
          </a:bodyPr>
          <a:lstStyle>
            <a:lvl1pPr algn="l">
              <a:lnSpc>
                <a:spcPct val="90000"/>
              </a:lnSpc>
              <a:defRPr sz="3600" b="0" spc="0" baseline="0">
                <a:solidFill>
                  <a:schemeClr val="accent2"/>
                </a:solidFill>
              </a:defRPr>
            </a:lvl1pPr>
          </a:lstStyle>
          <a:p>
            <a:r>
              <a:rPr lang="en-US"/>
              <a:t>Title Here</a:t>
            </a:r>
          </a:p>
        </p:txBody>
      </p:sp>
      <p:sp>
        <p:nvSpPr>
          <p:cNvPr id="4" name="Text Placeholder 16"/>
          <p:cNvSpPr>
            <a:spLocks noGrp="1"/>
          </p:cNvSpPr>
          <p:nvPr>
            <p:ph type="body" sz="quarter" idx="12" hasCustomPrompt="1"/>
          </p:nvPr>
        </p:nvSpPr>
        <p:spPr>
          <a:xfrm>
            <a:off x="4368374" y="2286000"/>
            <a:ext cx="3763264" cy="3962400"/>
          </a:xfrm>
          <a:solidFill>
            <a:schemeClr val="bg1"/>
          </a:solidFill>
        </p:spPr>
        <p:txBody>
          <a:bodyPr tIns="365760" rIns="310896" bIns="365760">
            <a:noAutofit/>
          </a:bodyPr>
          <a:lstStyle>
            <a:lvl1pPr marL="285750" indent="-285750" algn="l">
              <a:lnSpc>
                <a:spcPct val="90000"/>
              </a:lnSpc>
              <a:spcBef>
                <a:spcPts val="600"/>
              </a:spcBef>
              <a:spcAft>
                <a:spcPts val="1200"/>
              </a:spcAft>
              <a:buFont typeface="Arial" panose="020B0604020202020204" pitchFamily="34" charset="0"/>
              <a:buChar char="•"/>
              <a:defRPr sz="1800" b="0" baseline="0">
                <a:solidFill>
                  <a:schemeClr val="tx2"/>
                </a:solidFill>
                <a:latin typeface="+mn-lt"/>
                <a:ea typeface="Roboto" panose="02000000000000000000" pitchFamily="2" charset="0"/>
              </a:defRPr>
            </a:lvl1pPr>
          </a:lstStyle>
          <a:p>
            <a:pPr lvl="0"/>
            <a:r>
              <a:rPr lang="en-US"/>
              <a:t>Short statement here</a:t>
            </a:r>
            <a:endParaRPr lang="th-TH"/>
          </a:p>
        </p:txBody>
      </p:sp>
      <p:sp>
        <p:nvSpPr>
          <p:cNvPr id="13" name="Text Placeholder 12"/>
          <p:cNvSpPr>
            <a:spLocks noGrp="1"/>
          </p:cNvSpPr>
          <p:nvPr>
            <p:ph type="body" sz="quarter" idx="14" hasCustomPrompt="1"/>
          </p:nvPr>
        </p:nvSpPr>
        <p:spPr>
          <a:xfrm>
            <a:off x="8131637" y="2286000"/>
            <a:ext cx="3763263" cy="3962590"/>
          </a:xfrm>
          <a:solidFill>
            <a:schemeClr val="bg1"/>
          </a:solidFill>
        </p:spPr>
        <p:txBody>
          <a:bodyPr vert="horz" lIns="0" tIns="365760" rIns="365760" bIns="365760" rtlCol="0">
            <a:noAutofit/>
          </a:bodyPr>
          <a:lstStyle>
            <a:lvl1pPr>
              <a:defRPr lang="en-US" sz="1800" baseline="0" dirty="0">
                <a:ea typeface="Roboto" panose="02000000000000000000" pitchFamily="2" charset="0"/>
              </a:defRPr>
            </a:lvl1pPr>
          </a:lstStyle>
          <a:p>
            <a:pPr marL="285750" lvl="0" indent="-285750">
              <a:spcBef>
                <a:spcPts val="600"/>
              </a:spcBef>
              <a:spcAft>
                <a:spcPts val="1200"/>
              </a:spcAft>
            </a:pPr>
            <a:r>
              <a:rPr lang="en-US"/>
              <a:t>Short statement here</a:t>
            </a:r>
          </a:p>
        </p:txBody>
      </p:sp>
      <p:sp>
        <p:nvSpPr>
          <p:cNvPr id="11" name="Content Placeholder 19">
            <a:extLst>
              <a:ext uri="{FF2B5EF4-FFF2-40B4-BE49-F238E27FC236}">
                <a16:creationId xmlns:a16="http://schemas.microsoft.com/office/drawing/2014/main" id="{5E24D958-4C19-4D88-8FAD-9BEAE400EC5A}"/>
              </a:ext>
            </a:extLst>
          </p:cNvPr>
          <p:cNvSpPr>
            <a:spLocks noGrp="1"/>
          </p:cNvSpPr>
          <p:nvPr>
            <p:ph sz="quarter" idx="15"/>
          </p:nvPr>
        </p:nvSpPr>
        <p:spPr>
          <a:xfrm>
            <a:off x="609600" y="2610073"/>
            <a:ext cx="1572768" cy="104022"/>
          </a:xfrm>
          <a:prstGeom prst="roundRect">
            <a:avLst>
              <a:gd name="adj" fmla="val 50000"/>
            </a:avLst>
          </a:prstGeom>
          <a:solidFill>
            <a:schemeClr val="accent1"/>
          </a:solidFill>
        </p:spPr>
        <p:txBody>
          <a:bodyPr>
            <a:noAutofit/>
          </a:bodyPr>
          <a:lstStyle>
            <a:lvl1pPr marL="0" indent="0">
              <a:buNone/>
              <a:defRPr sz="8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321817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ght image, one-column content right">
    <p:spTree>
      <p:nvGrpSpPr>
        <p:cNvPr id="1" name=""/>
        <p:cNvGrpSpPr/>
        <p:nvPr/>
      </p:nvGrpSpPr>
      <p:grpSpPr>
        <a:xfrm>
          <a:off x="0" y="0"/>
          <a:ext cx="0" cy="0"/>
          <a:chOff x="0" y="0"/>
          <a:chExt cx="0" cy="0"/>
        </a:xfrm>
      </p:grpSpPr>
      <p:sp>
        <p:nvSpPr>
          <p:cNvPr id="10" name="Picture Placeholder 5"/>
          <p:cNvSpPr>
            <a:spLocks noGrp="1"/>
          </p:cNvSpPr>
          <p:nvPr>
            <p:ph type="pic" sz="quarter" idx="14" hasCustomPrompt="1"/>
          </p:nvPr>
        </p:nvSpPr>
        <p:spPr>
          <a:xfrm>
            <a:off x="8128000" y="0"/>
            <a:ext cx="4064000" cy="6858000"/>
          </a:xfrm>
          <a:solidFill>
            <a:schemeClr val="bg1">
              <a:lumMod val="95000"/>
            </a:schemeClr>
          </a:solidFill>
          <a:ln>
            <a:noFill/>
          </a:ln>
        </p:spPr>
        <p:txBody>
          <a:bodyPr tIns="27432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800" i="0" kern="1200" baseline="0" dirty="0">
                <a:solidFill>
                  <a:schemeClr val="bg1">
                    <a:lumMod val="50000"/>
                  </a:schemeClr>
                </a:solidFill>
                <a:latin typeface="+mn-lt"/>
                <a:ea typeface="+mn-ea"/>
                <a:cs typeface="+mn-cs"/>
              </a:defRPr>
            </a:lvl1pPr>
          </a:lstStyle>
          <a:p>
            <a:r>
              <a:rPr lang="en-GB"/>
              <a:t>Click icon to insert picture</a:t>
            </a:r>
          </a:p>
        </p:txBody>
      </p:sp>
      <p:sp>
        <p:nvSpPr>
          <p:cNvPr id="3" name="Text Placeholder 2"/>
          <p:cNvSpPr>
            <a:spLocks noGrp="1"/>
          </p:cNvSpPr>
          <p:nvPr>
            <p:ph type="body" sz="quarter" idx="15"/>
          </p:nvPr>
        </p:nvSpPr>
        <p:spPr>
          <a:xfrm>
            <a:off x="609600" y="1600200"/>
            <a:ext cx="7199313" cy="46370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7CCCBF6-59CD-4F55-8CBB-C3364E07B691}"/>
              </a:ext>
            </a:extLst>
          </p:cNvPr>
          <p:cNvSpPr>
            <a:spLocks noGrp="1"/>
          </p:cNvSpPr>
          <p:nvPr>
            <p:ph type="title"/>
          </p:nvPr>
        </p:nvSpPr>
        <p:spPr>
          <a:xfrm>
            <a:off x="582930" y="572610"/>
            <a:ext cx="7225983" cy="540148"/>
          </a:xfrm>
        </p:spPr>
        <p:txBody>
          <a:bodyPr/>
          <a:lstStyle/>
          <a:p>
            <a:r>
              <a:rPr lang="en-US"/>
              <a:t>Click to edit Master title style</a:t>
            </a:r>
          </a:p>
        </p:txBody>
      </p:sp>
    </p:spTree>
    <p:extLst>
      <p:ext uri="{BB962C8B-B14F-4D97-AF65-F5344CB8AC3E}">
        <p14:creationId xmlns:p14="http://schemas.microsoft.com/office/powerpoint/2010/main" val="115069826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image, one-column content right">
    <p:spTree>
      <p:nvGrpSpPr>
        <p:cNvPr id="1" name=""/>
        <p:cNvGrpSpPr/>
        <p:nvPr/>
      </p:nvGrpSpPr>
      <p:grpSpPr>
        <a:xfrm>
          <a:off x="0" y="0"/>
          <a:ext cx="0" cy="0"/>
          <a:chOff x="0" y="0"/>
          <a:chExt cx="0" cy="0"/>
        </a:xfrm>
      </p:grpSpPr>
      <p:sp>
        <p:nvSpPr>
          <p:cNvPr id="10" name="Picture Placeholder 5"/>
          <p:cNvSpPr>
            <a:spLocks noGrp="1"/>
          </p:cNvSpPr>
          <p:nvPr>
            <p:ph type="pic" sz="quarter" idx="14" hasCustomPrompt="1"/>
          </p:nvPr>
        </p:nvSpPr>
        <p:spPr>
          <a:xfrm>
            <a:off x="0" y="0"/>
            <a:ext cx="4064000" cy="6858000"/>
          </a:xfrm>
          <a:solidFill>
            <a:schemeClr val="bg1">
              <a:lumMod val="95000"/>
            </a:schemeClr>
          </a:solidFill>
          <a:ln>
            <a:noFill/>
          </a:ln>
        </p:spPr>
        <p:txBody>
          <a:bodyPr tIns="27432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800" i="0" kern="1200" baseline="0" dirty="0">
                <a:solidFill>
                  <a:schemeClr val="bg1">
                    <a:lumMod val="50000"/>
                  </a:schemeClr>
                </a:solidFill>
                <a:latin typeface="+mn-lt"/>
                <a:ea typeface="+mn-ea"/>
                <a:cs typeface="+mn-cs"/>
              </a:defRPr>
            </a:lvl1pPr>
          </a:lstStyle>
          <a:p>
            <a:r>
              <a:rPr lang="en-GB"/>
              <a:t>Click icon to insert picture</a:t>
            </a:r>
          </a:p>
        </p:txBody>
      </p:sp>
      <p:sp>
        <p:nvSpPr>
          <p:cNvPr id="3" name="Text Placeholder 2"/>
          <p:cNvSpPr>
            <a:spLocks noGrp="1"/>
          </p:cNvSpPr>
          <p:nvPr>
            <p:ph type="body" sz="quarter" idx="15"/>
          </p:nvPr>
        </p:nvSpPr>
        <p:spPr>
          <a:xfrm>
            <a:off x="4368800" y="1600200"/>
            <a:ext cx="7213600" cy="46370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150FCCE-1693-4E6A-A4BB-3007AD050CEF}"/>
              </a:ext>
            </a:extLst>
          </p:cNvPr>
          <p:cNvCxnSpPr>
            <a:cxnSpLocks/>
          </p:cNvCxnSpPr>
          <p:nvPr userDrawn="1"/>
        </p:nvCxnSpPr>
        <p:spPr>
          <a:xfrm>
            <a:off x="4405012" y="1298448"/>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B352664-3B5F-4208-96F1-65DDD40D7DF3}"/>
              </a:ext>
            </a:extLst>
          </p:cNvPr>
          <p:cNvSpPr>
            <a:spLocks noGrp="1"/>
          </p:cNvSpPr>
          <p:nvPr>
            <p:ph type="title"/>
          </p:nvPr>
        </p:nvSpPr>
        <p:spPr>
          <a:xfrm>
            <a:off x="4350694" y="572610"/>
            <a:ext cx="7213600" cy="540148"/>
          </a:xfrm>
        </p:spPr>
        <p:txBody>
          <a:bodyPr/>
          <a:lstStyle/>
          <a:p>
            <a:r>
              <a:rPr lang="en-US"/>
              <a:t>Click to edit Master title style</a:t>
            </a:r>
          </a:p>
        </p:txBody>
      </p:sp>
    </p:spTree>
    <p:extLst>
      <p:ext uri="{BB962C8B-B14F-4D97-AF65-F5344CB8AC3E}">
        <p14:creationId xmlns:p14="http://schemas.microsoft.com/office/powerpoint/2010/main" val="6024438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speakers_ligh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F59A131-CB06-48BB-B275-03A2E3E0598D}"/>
              </a:ext>
            </a:extLst>
          </p:cNvPr>
          <p:cNvSpPr/>
          <p:nvPr userDrawn="1"/>
        </p:nvSpPr>
        <p:spPr>
          <a:xfrm>
            <a:off x="0" y="0"/>
            <a:ext cx="12192000" cy="6858000"/>
          </a:xfrm>
          <a:prstGeom prst="rect">
            <a:avLst/>
          </a:prstGeom>
          <a:gradFill flip="none" rotWithShape="1">
            <a:gsLst>
              <a:gs pos="0">
                <a:schemeClr val="bg1"/>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p:cNvSpPr>
            <a:spLocks noGrp="1"/>
          </p:cNvSpPr>
          <p:nvPr>
            <p:ph type="body" sz="quarter" idx="13" hasCustomPrompt="1"/>
          </p:nvPr>
        </p:nvSpPr>
        <p:spPr>
          <a:xfrm>
            <a:off x="624187" y="6028312"/>
            <a:ext cx="4036938" cy="265353"/>
          </a:xfrm>
        </p:spPr>
        <p:txBody>
          <a:bodyPr lIns="0" tIns="0" rIns="0" bIns="0" anchor="b" anchorCtr="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DD Month YYYY</a:t>
            </a:r>
            <a:endParaRPr lang="th-TH"/>
          </a:p>
        </p:txBody>
      </p:sp>
      <p:pic>
        <p:nvPicPr>
          <p:cNvPr id="15" name="Graphic 14">
            <a:extLst>
              <a:ext uri="{FF2B5EF4-FFF2-40B4-BE49-F238E27FC236}">
                <a16:creationId xmlns:a16="http://schemas.microsoft.com/office/drawing/2014/main" id="{EC5AC0EC-B0CD-46A0-B860-5BBFA9BC6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9201" y="-473224"/>
            <a:ext cx="4521331" cy="3130152"/>
          </a:xfrm>
          <a:prstGeom prst="rect">
            <a:avLst/>
          </a:prstGeom>
        </p:spPr>
      </p:pic>
      <p:cxnSp>
        <p:nvCxnSpPr>
          <p:cNvPr id="19" name="Straight Connector 18">
            <a:extLst>
              <a:ext uri="{FF2B5EF4-FFF2-40B4-BE49-F238E27FC236}">
                <a16:creationId xmlns:a16="http://schemas.microsoft.com/office/drawing/2014/main" id="{23400FB0-0708-49E9-8C66-355E85C2AF11}"/>
              </a:ext>
            </a:extLst>
          </p:cNvPr>
          <p:cNvCxnSpPr>
            <a:cxnSpLocks/>
          </p:cNvCxnSpPr>
          <p:nvPr userDrawn="1"/>
        </p:nvCxnSpPr>
        <p:spPr>
          <a:xfrm flipV="1">
            <a:off x="9337744" y="2257588"/>
            <a:ext cx="441538" cy="991712"/>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DA2BB840-BCF7-4B89-AE20-9276B945C7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08600" y="4484694"/>
            <a:ext cx="6883399" cy="2386244"/>
          </a:xfrm>
          <a:prstGeom prst="rect">
            <a:avLst/>
          </a:prstGeom>
        </p:spPr>
      </p:pic>
      <p:pic>
        <p:nvPicPr>
          <p:cNvPr id="21" name="Graphic 20">
            <a:extLst>
              <a:ext uri="{FF2B5EF4-FFF2-40B4-BE49-F238E27FC236}">
                <a16:creationId xmlns:a16="http://schemas.microsoft.com/office/drawing/2014/main" id="{35B5D37E-69A0-485D-952F-C5D6170B043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58513" y="4425991"/>
            <a:ext cx="1816355" cy="1282133"/>
          </a:xfrm>
          <a:prstGeom prst="rect">
            <a:avLst/>
          </a:prstGeom>
        </p:spPr>
      </p:pic>
      <p:sp>
        <p:nvSpPr>
          <p:cNvPr id="12" name="Text Placeholder 16">
            <a:extLst>
              <a:ext uri="{FF2B5EF4-FFF2-40B4-BE49-F238E27FC236}">
                <a16:creationId xmlns:a16="http://schemas.microsoft.com/office/drawing/2014/main" id="{49249DF2-A167-4535-81EB-9A7143CAFE4F}"/>
              </a:ext>
            </a:extLst>
          </p:cNvPr>
          <p:cNvSpPr>
            <a:spLocks noGrp="1"/>
          </p:cNvSpPr>
          <p:nvPr>
            <p:ph type="body" sz="quarter" idx="11" hasCustomPrompt="1"/>
          </p:nvPr>
        </p:nvSpPr>
        <p:spPr>
          <a:xfrm>
            <a:off x="624187" y="4978259"/>
            <a:ext cx="3439813" cy="330994"/>
          </a:xfrm>
        </p:spPr>
        <p:txBody>
          <a:bodyPr lIns="0" tIns="0" rIns="0" bIns="0">
            <a:normAutofit/>
          </a:bodyPr>
          <a:lstStyle>
            <a:lvl1pPr marL="0" indent="0">
              <a:buNone/>
              <a:defRPr sz="2000" b="1" i="0" baseline="0">
                <a:solidFill>
                  <a:schemeClr val="tx2"/>
                </a:solidFill>
                <a:latin typeface="+mn-lt"/>
                <a:ea typeface="Roboto Medium" panose="02000000000000000000" pitchFamily="2" charset="0"/>
              </a:defRPr>
            </a:lvl1pPr>
          </a:lstStyle>
          <a:p>
            <a:pPr lvl="0"/>
            <a:r>
              <a:rPr lang="en-US"/>
              <a:t>Speaker Name</a:t>
            </a:r>
            <a:endParaRPr lang="th-TH"/>
          </a:p>
        </p:txBody>
      </p:sp>
      <p:sp>
        <p:nvSpPr>
          <p:cNvPr id="13" name="Text Placeholder 16">
            <a:extLst>
              <a:ext uri="{FF2B5EF4-FFF2-40B4-BE49-F238E27FC236}">
                <a16:creationId xmlns:a16="http://schemas.microsoft.com/office/drawing/2014/main" id="{B0DF2CD7-95FC-46BD-9F6F-4C23399C4A25}"/>
              </a:ext>
            </a:extLst>
          </p:cNvPr>
          <p:cNvSpPr>
            <a:spLocks noGrp="1"/>
          </p:cNvSpPr>
          <p:nvPr>
            <p:ph type="body" sz="quarter" idx="12" hasCustomPrompt="1"/>
          </p:nvPr>
        </p:nvSpPr>
        <p:spPr>
          <a:xfrm>
            <a:off x="624187" y="5332798"/>
            <a:ext cx="3439813" cy="265353"/>
          </a:xfrm>
        </p:spPr>
        <p:txBody>
          <a:bodyPr lIns="0" tIns="0" rIns="0" bIns="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Job Title</a:t>
            </a:r>
            <a:endParaRPr lang="th-TH"/>
          </a:p>
        </p:txBody>
      </p:sp>
      <p:cxnSp>
        <p:nvCxnSpPr>
          <p:cNvPr id="14" name="Straight Connector 13">
            <a:extLst>
              <a:ext uri="{FF2B5EF4-FFF2-40B4-BE49-F238E27FC236}">
                <a16:creationId xmlns:a16="http://schemas.microsoft.com/office/drawing/2014/main" id="{BFA51806-3D32-4170-B768-3254F8F4B73E}"/>
              </a:ext>
            </a:extLst>
          </p:cNvPr>
          <p:cNvCxnSpPr>
            <a:cxnSpLocks/>
          </p:cNvCxnSpPr>
          <p:nvPr userDrawn="1"/>
        </p:nvCxnSpPr>
        <p:spPr>
          <a:xfrm>
            <a:off x="658288" y="4636024"/>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itle 15">
            <a:extLst>
              <a:ext uri="{FF2B5EF4-FFF2-40B4-BE49-F238E27FC236}">
                <a16:creationId xmlns:a16="http://schemas.microsoft.com/office/drawing/2014/main" id="{9CF16906-2922-4433-9449-913F7D71F2CC}"/>
              </a:ext>
            </a:extLst>
          </p:cNvPr>
          <p:cNvSpPr>
            <a:spLocks noGrp="1"/>
          </p:cNvSpPr>
          <p:nvPr>
            <p:ph type="title" hasCustomPrompt="1"/>
          </p:nvPr>
        </p:nvSpPr>
        <p:spPr>
          <a:xfrm>
            <a:off x="573136" y="1605328"/>
            <a:ext cx="8189864" cy="2814779"/>
          </a:xfrm>
          <a:noFill/>
          <a:effectLst/>
        </p:spPr>
        <p:txBody>
          <a:bodyPr lIns="0" tIns="0" rIns="0" bIns="0" anchor="b" anchorCtr="0">
            <a:noAutofit/>
          </a:bodyPr>
          <a:lstStyle>
            <a:lvl1pPr>
              <a:defRPr sz="4800" cap="none" baseline="0"/>
            </a:lvl1pPr>
          </a:lstStyle>
          <a:p>
            <a:r>
              <a:rPr lang="en-US"/>
              <a:t>Click To Edit Master Title Style</a:t>
            </a:r>
          </a:p>
        </p:txBody>
      </p:sp>
      <p:sp>
        <p:nvSpPr>
          <p:cNvPr id="24" name="Text Placeholder 16">
            <a:extLst>
              <a:ext uri="{FF2B5EF4-FFF2-40B4-BE49-F238E27FC236}">
                <a16:creationId xmlns:a16="http://schemas.microsoft.com/office/drawing/2014/main" id="{3A1FA577-D4B7-4C24-8F35-B90E7050757F}"/>
              </a:ext>
            </a:extLst>
          </p:cNvPr>
          <p:cNvSpPr>
            <a:spLocks noGrp="1"/>
          </p:cNvSpPr>
          <p:nvPr>
            <p:ph type="body" sz="quarter" idx="14" hasCustomPrompt="1"/>
          </p:nvPr>
        </p:nvSpPr>
        <p:spPr>
          <a:xfrm>
            <a:off x="4368800" y="4978259"/>
            <a:ext cx="3439813" cy="330994"/>
          </a:xfrm>
        </p:spPr>
        <p:txBody>
          <a:bodyPr lIns="0" tIns="0" rIns="0" bIns="0">
            <a:normAutofit/>
          </a:bodyPr>
          <a:lstStyle>
            <a:lvl1pPr marL="0" indent="0">
              <a:buNone/>
              <a:defRPr sz="2000" b="1" i="0" baseline="0">
                <a:solidFill>
                  <a:schemeClr val="tx2"/>
                </a:solidFill>
                <a:latin typeface="+mn-lt"/>
                <a:ea typeface="Roboto Medium" panose="02000000000000000000" pitchFamily="2" charset="0"/>
              </a:defRPr>
            </a:lvl1pPr>
          </a:lstStyle>
          <a:p>
            <a:pPr lvl="0"/>
            <a:r>
              <a:rPr lang="en-US"/>
              <a:t>Speaker Name</a:t>
            </a:r>
            <a:endParaRPr lang="th-TH"/>
          </a:p>
        </p:txBody>
      </p:sp>
      <p:sp>
        <p:nvSpPr>
          <p:cNvPr id="25" name="Text Placeholder 16">
            <a:extLst>
              <a:ext uri="{FF2B5EF4-FFF2-40B4-BE49-F238E27FC236}">
                <a16:creationId xmlns:a16="http://schemas.microsoft.com/office/drawing/2014/main" id="{A7D3D718-0937-46C2-A7DB-974E8CA2720C}"/>
              </a:ext>
            </a:extLst>
          </p:cNvPr>
          <p:cNvSpPr>
            <a:spLocks noGrp="1"/>
          </p:cNvSpPr>
          <p:nvPr>
            <p:ph type="body" sz="quarter" idx="15" hasCustomPrompt="1"/>
          </p:nvPr>
        </p:nvSpPr>
        <p:spPr>
          <a:xfrm>
            <a:off x="4368800" y="5332798"/>
            <a:ext cx="3439813" cy="265353"/>
          </a:xfrm>
        </p:spPr>
        <p:txBody>
          <a:bodyPr lIns="0" tIns="0" rIns="0" bIns="0">
            <a:noAutofit/>
          </a:bodyPr>
          <a:lstStyle>
            <a:lvl1pPr marL="0" indent="0">
              <a:buNone/>
              <a:defRPr sz="1600" b="0" i="0" baseline="0">
                <a:solidFill>
                  <a:schemeClr val="tx2"/>
                </a:solidFill>
                <a:latin typeface="+mn-lt"/>
                <a:ea typeface="Roboto" panose="02000000000000000000" pitchFamily="2" charset="0"/>
              </a:defRPr>
            </a:lvl1pPr>
          </a:lstStyle>
          <a:p>
            <a:pPr lvl="0"/>
            <a:r>
              <a:rPr lang="en-US"/>
              <a:t>Job Title</a:t>
            </a:r>
            <a:endParaRPr lang="th-TH"/>
          </a:p>
        </p:txBody>
      </p:sp>
      <p:grpSp>
        <p:nvGrpSpPr>
          <p:cNvPr id="35" name="Group 34">
            <a:extLst>
              <a:ext uri="{FF2B5EF4-FFF2-40B4-BE49-F238E27FC236}">
                <a16:creationId xmlns:a16="http://schemas.microsoft.com/office/drawing/2014/main" id="{1DF964C1-C6BC-45DF-A9DF-00AB1DC3B31A}"/>
              </a:ext>
            </a:extLst>
          </p:cNvPr>
          <p:cNvGrpSpPr>
            <a:grpSpLocks noChangeAspect="1"/>
          </p:cNvGrpSpPr>
          <p:nvPr userDrawn="1"/>
        </p:nvGrpSpPr>
        <p:grpSpPr>
          <a:xfrm>
            <a:off x="527787" y="634975"/>
            <a:ext cx="1361303" cy="330154"/>
            <a:chOff x="968376" y="633413"/>
            <a:chExt cx="9772650" cy="2370138"/>
          </a:xfrm>
          <a:solidFill>
            <a:schemeClr val="accent1"/>
          </a:solidFill>
        </p:grpSpPr>
        <p:sp>
          <p:nvSpPr>
            <p:cNvPr id="36" name="Freeform 5">
              <a:extLst>
                <a:ext uri="{FF2B5EF4-FFF2-40B4-BE49-F238E27FC236}">
                  <a16:creationId xmlns:a16="http://schemas.microsoft.com/office/drawing/2014/main" id="{DFA114A8-F2FB-4CA2-9E57-64BA07FB5247}"/>
                </a:ext>
              </a:extLst>
            </p:cNvPr>
            <p:cNvSpPr>
              <a:spLocks noEditPoints="1"/>
            </p:cNvSpPr>
            <p:nvPr userDrawn="1"/>
          </p:nvSpPr>
          <p:spPr bwMode="auto">
            <a:xfrm>
              <a:off x="8613776" y="1333500"/>
              <a:ext cx="1984375" cy="1658938"/>
            </a:xfrm>
            <a:custGeom>
              <a:avLst/>
              <a:gdLst>
                <a:gd name="T0" fmla="*/ 509 w 555"/>
                <a:gd name="T1" fmla="*/ 310 h 463"/>
                <a:gd name="T2" fmla="*/ 240 w 555"/>
                <a:gd name="T3" fmla="*/ 463 h 463"/>
                <a:gd name="T4" fmla="*/ 30 w 555"/>
                <a:gd name="T5" fmla="*/ 229 h 463"/>
                <a:gd name="T6" fmla="*/ 324 w 555"/>
                <a:gd name="T7" fmla="*/ 0 h 463"/>
                <a:gd name="T8" fmla="*/ 529 w 555"/>
                <a:gd name="T9" fmla="*/ 240 h 463"/>
                <a:gd name="T10" fmla="*/ 523 w 555"/>
                <a:gd name="T11" fmla="*/ 270 h 463"/>
                <a:gd name="T12" fmla="*/ 220 w 555"/>
                <a:gd name="T13" fmla="*/ 270 h 463"/>
                <a:gd name="T14" fmla="*/ 215 w 555"/>
                <a:gd name="T15" fmla="*/ 303 h 463"/>
                <a:gd name="T16" fmla="*/ 262 w 555"/>
                <a:gd name="T17" fmla="*/ 355 h 463"/>
                <a:gd name="T18" fmla="*/ 325 w 555"/>
                <a:gd name="T19" fmla="*/ 310 h 463"/>
                <a:gd name="T20" fmla="*/ 509 w 555"/>
                <a:gd name="T21" fmla="*/ 310 h 463"/>
                <a:gd name="T22" fmla="*/ 353 w 555"/>
                <a:gd name="T23" fmla="*/ 178 h 463"/>
                <a:gd name="T24" fmla="*/ 355 w 555"/>
                <a:gd name="T25" fmla="*/ 167 h 463"/>
                <a:gd name="T26" fmla="*/ 310 w 555"/>
                <a:gd name="T27" fmla="*/ 108 h 463"/>
                <a:gd name="T28" fmla="*/ 240 w 555"/>
                <a:gd name="T29" fmla="*/ 178 h 463"/>
                <a:gd name="T30" fmla="*/ 353 w 555"/>
                <a:gd name="T31"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463">
                  <a:moveTo>
                    <a:pt x="509" y="310"/>
                  </a:moveTo>
                  <a:cubicBezTo>
                    <a:pt x="477" y="402"/>
                    <a:pt x="387" y="463"/>
                    <a:pt x="240" y="463"/>
                  </a:cubicBezTo>
                  <a:cubicBezTo>
                    <a:pt x="118" y="463"/>
                    <a:pt x="0" y="391"/>
                    <a:pt x="30" y="229"/>
                  </a:cubicBezTo>
                  <a:cubicBezTo>
                    <a:pt x="54" y="92"/>
                    <a:pt x="180" y="0"/>
                    <a:pt x="324" y="0"/>
                  </a:cubicBezTo>
                  <a:cubicBezTo>
                    <a:pt x="485" y="0"/>
                    <a:pt x="555" y="111"/>
                    <a:pt x="529" y="240"/>
                  </a:cubicBezTo>
                  <a:cubicBezTo>
                    <a:pt x="523" y="270"/>
                    <a:pt x="523" y="270"/>
                    <a:pt x="523" y="270"/>
                  </a:cubicBezTo>
                  <a:cubicBezTo>
                    <a:pt x="220" y="270"/>
                    <a:pt x="220" y="270"/>
                    <a:pt x="220" y="270"/>
                  </a:cubicBezTo>
                  <a:cubicBezTo>
                    <a:pt x="219" y="273"/>
                    <a:pt x="215" y="287"/>
                    <a:pt x="215" y="303"/>
                  </a:cubicBezTo>
                  <a:cubicBezTo>
                    <a:pt x="215" y="341"/>
                    <a:pt x="236" y="355"/>
                    <a:pt x="262" y="355"/>
                  </a:cubicBezTo>
                  <a:cubicBezTo>
                    <a:pt x="289" y="355"/>
                    <a:pt x="312" y="340"/>
                    <a:pt x="325" y="310"/>
                  </a:cubicBezTo>
                  <a:lnTo>
                    <a:pt x="509" y="310"/>
                  </a:lnTo>
                  <a:close/>
                  <a:moveTo>
                    <a:pt x="353" y="178"/>
                  </a:moveTo>
                  <a:cubicBezTo>
                    <a:pt x="355" y="167"/>
                    <a:pt x="355" y="167"/>
                    <a:pt x="355" y="167"/>
                  </a:cubicBezTo>
                  <a:cubicBezTo>
                    <a:pt x="362" y="134"/>
                    <a:pt x="345" y="108"/>
                    <a:pt x="310" y="108"/>
                  </a:cubicBezTo>
                  <a:cubicBezTo>
                    <a:pt x="277" y="108"/>
                    <a:pt x="250" y="132"/>
                    <a:pt x="240" y="178"/>
                  </a:cubicBezTo>
                  <a:cubicBezTo>
                    <a:pt x="353" y="178"/>
                    <a:pt x="353" y="178"/>
                    <a:pt x="353"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3A3F5567-413F-47C3-AD54-FC8FC57BFDC7}"/>
                </a:ext>
              </a:extLst>
            </p:cNvPr>
            <p:cNvSpPr>
              <a:spLocks/>
            </p:cNvSpPr>
            <p:nvPr userDrawn="1"/>
          </p:nvSpPr>
          <p:spPr bwMode="auto">
            <a:xfrm>
              <a:off x="7212013" y="1362075"/>
              <a:ext cx="1584325" cy="1579563"/>
            </a:xfrm>
            <a:custGeom>
              <a:avLst/>
              <a:gdLst>
                <a:gd name="T0" fmla="*/ 393 w 443"/>
                <a:gd name="T1" fmla="*/ 0 h 441"/>
                <a:gd name="T2" fmla="*/ 285 w 443"/>
                <a:gd name="T3" fmla="*/ 61 h 441"/>
                <a:gd name="T4" fmla="*/ 281 w 443"/>
                <a:gd name="T5" fmla="*/ 61 h 441"/>
                <a:gd name="T6" fmla="*/ 287 w 443"/>
                <a:gd name="T7" fmla="*/ 5 h 441"/>
                <a:gd name="T8" fmla="*/ 93 w 443"/>
                <a:gd name="T9" fmla="*/ 5 h 441"/>
                <a:gd name="T10" fmla="*/ 81 w 443"/>
                <a:gd name="T11" fmla="*/ 62 h 441"/>
                <a:gd name="T12" fmla="*/ 188 w 443"/>
                <a:gd name="T13" fmla="*/ 51 h 441"/>
                <a:gd name="T14" fmla="*/ 186 w 443"/>
                <a:gd name="T15" fmla="*/ 62 h 441"/>
                <a:gd name="T16" fmla="*/ 77 w 443"/>
                <a:gd name="T17" fmla="*/ 79 h 441"/>
                <a:gd name="T18" fmla="*/ 0 w 443"/>
                <a:gd name="T19" fmla="*/ 441 h 441"/>
                <a:gd name="T20" fmla="*/ 210 w 443"/>
                <a:gd name="T21" fmla="*/ 441 h 441"/>
                <a:gd name="T22" fmla="*/ 245 w 443"/>
                <a:gd name="T23" fmla="*/ 276 h 441"/>
                <a:gd name="T24" fmla="*/ 355 w 443"/>
                <a:gd name="T25" fmla="*/ 157 h 441"/>
                <a:gd name="T26" fmla="*/ 408 w 443"/>
                <a:gd name="T27" fmla="*/ 175 h 441"/>
                <a:gd name="T28" fmla="*/ 443 w 443"/>
                <a:gd name="T29" fmla="*/ 13 h 441"/>
                <a:gd name="T30" fmla="*/ 393 w 443"/>
                <a:gd name="T3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41">
                  <a:moveTo>
                    <a:pt x="393" y="0"/>
                  </a:moveTo>
                  <a:cubicBezTo>
                    <a:pt x="347" y="0"/>
                    <a:pt x="310" y="27"/>
                    <a:pt x="285" y="61"/>
                  </a:cubicBezTo>
                  <a:cubicBezTo>
                    <a:pt x="281" y="61"/>
                    <a:pt x="281" y="61"/>
                    <a:pt x="281" y="61"/>
                  </a:cubicBezTo>
                  <a:cubicBezTo>
                    <a:pt x="287" y="5"/>
                    <a:pt x="287" y="5"/>
                    <a:pt x="287" y="5"/>
                  </a:cubicBezTo>
                  <a:cubicBezTo>
                    <a:pt x="93" y="5"/>
                    <a:pt x="93" y="5"/>
                    <a:pt x="93" y="5"/>
                  </a:cubicBezTo>
                  <a:cubicBezTo>
                    <a:pt x="81" y="62"/>
                    <a:pt x="81" y="62"/>
                    <a:pt x="81" y="62"/>
                  </a:cubicBezTo>
                  <a:cubicBezTo>
                    <a:pt x="188" y="51"/>
                    <a:pt x="188" y="51"/>
                    <a:pt x="188" y="51"/>
                  </a:cubicBezTo>
                  <a:cubicBezTo>
                    <a:pt x="186" y="62"/>
                    <a:pt x="186" y="62"/>
                    <a:pt x="186" y="62"/>
                  </a:cubicBezTo>
                  <a:cubicBezTo>
                    <a:pt x="77" y="79"/>
                    <a:pt x="77" y="79"/>
                    <a:pt x="77" y="79"/>
                  </a:cubicBezTo>
                  <a:cubicBezTo>
                    <a:pt x="0" y="441"/>
                    <a:pt x="0" y="441"/>
                    <a:pt x="0" y="441"/>
                  </a:cubicBezTo>
                  <a:cubicBezTo>
                    <a:pt x="210" y="441"/>
                    <a:pt x="210" y="441"/>
                    <a:pt x="210" y="441"/>
                  </a:cubicBezTo>
                  <a:cubicBezTo>
                    <a:pt x="210" y="441"/>
                    <a:pt x="232" y="337"/>
                    <a:pt x="245" y="276"/>
                  </a:cubicBezTo>
                  <a:cubicBezTo>
                    <a:pt x="266" y="179"/>
                    <a:pt x="319" y="157"/>
                    <a:pt x="355" y="157"/>
                  </a:cubicBezTo>
                  <a:cubicBezTo>
                    <a:pt x="385" y="157"/>
                    <a:pt x="404" y="171"/>
                    <a:pt x="408" y="175"/>
                  </a:cubicBezTo>
                  <a:cubicBezTo>
                    <a:pt x="443" y="13"/>
                    <a:pt x="443" y="13"/>
                    <a:pt x="443" y="13"/>
                  </a:cubicBezTo>
                  <a:cubicBezTo>
                    <a:pt x="439" y="11"/>
                    <a:pt x="422" y="0"/>
                    <a:pt x="3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44D0AB52-BDAA-4DDA-9E84-CA6ABEC09296}"/>
                </a:ext>
              </a:extLst>
            </p:cNvPr>
            <p:cNvSpPr>
              <a:spLocks noEditPoints="1"/>
            </p:cNvSpPr>
            <p:nvPr userDrawn="1"/>
          </p:nvSpPr>
          <p:spPr bwMode="auto">
            <a:xfrm>
              <a:off x="968376" y="633413"/>
              <a:ext cx="2365375" cy="2370138"/>
            </a:xfrm>
            <a:custGeom>
              <a:avLst/>
              <a:gdLst>
                <a:gd name="T0" fmla="*/ 228 w 662"/>
                <a:gd name="T1" fmla="*/ 390 h 661"/>
                <a:gd name="T2" fmla="*/ 80 w 662"/>
                <a:gd name="T3" fmla="*/ 219 h 661"/>
                <a:gd name="T4" fmla="*/ 402 w 662"/>
                <a:gd name="T5" fmla="*/ 1 h 661"/>
                <a:gd name="T6" fmla="*/ 644 w 662"/>
                <a:gd name="T7" fmla="*/ 195 h 661"/>
                <a:gd name="T8" fmla="*/ 421 w 662"/>
                <a:gd name="T9" fmla="*/ 195 h 661"/>
                <a:gd name="T10" fmla="*/ 371 w 662"/>
                <a:gd name="T11" fmla="*/ 140 h 661"/>
                <a:gd name="T12" fmla="*/ 315 w 662"/>
                <a:gd name="T13" fmla="*/ 173 h 661"/>
                <a:gd name="T14" fmla="*/ 366 w 662"/>
                <a:gd name="T15" fmla="*/ 226 h 661"/>
                <a:gd name="T16" fmla="*/ 455 w 662"/>
                <a:gd name="T17" fmla="*/ 250 h 661"/>
                <a:gd name="T18" fmla="*/ 606 w 662"/>
                <a:gd name="T19" fmla="*/ 392 h 661"/>
                <a:gd name="T20" fmla="*/ 327 w 662"/>
                <a:gd name="T21" fmla="*/ 421 h 661"/>
                <a:gd name="T22" fmla="*/ 228 w 662"/>
                <a:gd name="T23" fmla="*/ 390 h 661"/>
                <a:gd name="T24" fmla="*/ 236 w 662"/>
                <a:gd name="T25" fmla="*/ 539 h 661"/>
                <a:gd name="T26" fmla="*/ 255 w 662"/>
                <a:gd name="T27" fmla="*/ 451 h 661"/>
                <a:gd name="T28" fmla="*/ 16 w 662"/>
                <a:gd name="T29" fmla="*/ 451 h 661"/>
                <a:gd name="T30" fmla="*/ 269 w 662"/>
                <a:gd name="T31" fmla="*/ 661 h 661"/>
                <a:gd name="T32" fmla="*/ 601 w 662"/>
                <a:gd name="T33" fmla="*/ 480 h 661"/>
                <a:gd name="T34" fmla="*/ 236 w 662"/>
                <a:gd name="T35" fmla="*/ 53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2" h="661">
                  <a:moveTo>
                    <a:pt x="228" y="390"/>
                  </a:moveTo>
                  <a:cubicBezTo>
                    <a:pt x="144" y="363"/>
                    <a:pt x="80" y="313"/>
                    <a:pt x="80" y="219"/>
                  </a:cubicBezTo>
                  <a:cubicBezTo>
                    <a:pt x="80" y="80"/>
                    <a:pt x="218" y="1"/>
                    <a:pt x="402" y="1"/>
                  </a:cubicBezTo>
                  <a:cubicBezTo>
                    <a:pt x="558" y="0"/>
                    <a:pt x="662" y="66"/>
                    <a:pt x="644" y="195"/>
                  </a:cubicBezTo>
                  <a:cubicBezTo>
                    <a:pt x="421" y="195"/>
                    <a:pt x="421" y="195"/>
                    <a:pt x="421" y="195"/>
                  </a:cubicBezTo>
                  <a:cubicBezTo>
                    <a:pt x="429" y="160"/>
                    <a:pt x="409" y="140"/>
                    <a:pt x="371" y="140"/>
                  </a:cubicBezTo>
                  <a:cubicBezTo>
                    <a:pt x="341" y="140"/>
                    <a:pt x="318" y="155"/>
                    <a:pt x="315" y="173"/>
                  </a:cubicBezTo>
                  <a:cubicBezTo>
                    <a:pt x="309" y="199"/>
                    <a:pt x="326" y="215"/>
                    <a:pt x="366" y="226"/>
                  </a:cubicBezTo>
                  <a:cubicBezTo>
                    <a:pt x="399" y="235"/>
                    <a:pt x="422" y="241"/>
                    <a:pt x="455" y="250"/>
                  </a:cubicBezTo>
                  <a:cubicBezTo>
                    <a:pt x="549" y="277"/>
                    <a:pt x="594" y="334"/>
                    <a:pt x="606" y="392"/>
                  </a:cubicBezTo>
                  <a:cubicBezTo>
                    <a:pt x="327" y="421"/>
                    <a:pt x="327" y="421"/>
                    <a:pt x="327" y="421"/>
                  </a:cubicBezTo>
                  <a:lnTo>
                    <a:pt x="228" y="390"/>
                  </a:lnTo>
                  <a:close/>
                  <a:moveTo>
                    <a:pt x="236" y="539"/>
                  </a:moveTo>
                  <a:cubicBezTo>
                    <a:pt x="255" y="451"/>
                    <a:pt x="255" y="451"/>
                    <a:pt x="255" y="451"/>
                  </a:cubicBezTo>
                  <a:cubicBezTo>
                    <a:pt x="16" y="451"/>
                    <a:pt x="16" y="451"/>
                    <a:pt x="16" y="451"/>
                  </a:cubicBezTo>
                  <a:cubicBezTo>
                    <a:pt x="0" y="601"/>
                    <a:pt x="117" y="661"/>
                    <a:pt x="269" y="661"/>
                  </a:cubicBezTo>
                  <a:cubicBezTo>
                    <a:pt x="414" y="661"/>
                    <a:pt x="567" y="613"/>
                    <a:pt x="601" y="480"/>
                  </a:cubicBezTo>
                  <a:cubicBezTo>
                    <a:pt x="236" y="539"/>
                    <a:pt x="236" y="539"/>
                    <a:pt x="236" y="5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E3170186-940B-43BB-9FA0-24EC36CAC9A2}"/>
                </a:ext>
              </a:extLst>
            </p:cNvPr>
            <p:cNvSpPr>
              <a:spLocks noEditPoints="1"/>
            </p:cNvSpPr>
            <p:nvPr userDrawn="1"/>
          </p:nvSpPr>
          <p:spPr bwMode="auto">
            <a:xfrm>
              <a:off x="5167313" y="695325"/>
              <a:ext cx="2058988" cy="2297113"/>
            </a:xfrm>
            <a:custGeom>
              <a:avLst/>
              <a:gdLst>
                <a:gd name="T0" fmla="*/ 299 w 576"/>
                <a:gd name="T1" fmla="*/ 223 h 641"/>
                <a:gd name="T2" fmla="*/ 419 w 576"/>
                <a:gd name="T3" fmla="*/ 178 h 641"/>
                <a:gd name="T4" fmla="*/ 556 w 576"/>
                <a:gd name="T5" fmla="*/ 258 h 641"/>
                <a:gd name="T6" fmla="*/ 68 w 576"/>
                <a:gd name="T7" fmla="*/ 309 h 641"/>
                <a:gd name="T8" fmla="*/ 134 w 576"/>
                <a:gd name="T9" fmla="*/ 0 h 641"/>
                <a:gd name="T10" fmla="*/ 344 w 576"/>
                <a:gd name="T11" fmla="*/ 0 h 641"/>
                <a:gd name="T12" fmla="*/ 296 w 576"/>
                <a:gd name="T13" fmla="*/ 223 h 641"/>
                <a:gd name="T14" fmla="*/ 299 w 576"/>
                <a:gd name="T15" fmla="*/ 223 h 641"/>
                <a:gd name="T16" fmla="*/ 288 w 576"/>
                <a:gd name="T17" fmla="*/ 324 h 641"/>
                <a:gd name="T18" fmla="*/ 255 w 576"/>
                <a:gd name="T19" fmla="*/ 408 h 641"/>
                <a:gd name="T20" fmla="*/ 282 w 576"/>
                <a:gd name="T21" fmla="*/ 517 h 641"/>
                <a:gd name="T22" fmla="*/ 359 w 576"/>
                <a:gd name="T23" fmla="*/ 410 h 641"/>
                <a:gd name="T24" fmla="*/ 353 w 576"/>
                <a:gd name="T25" fmla="*/ 313 h 641"/>
                <a:gd name="T26" fmla="*/ 564 w 576"/>
                <a:gd name="T27" fmla="*/ 279 h 641"/>
                <a:gd name="T28" fmla="*/ 566 w 576"/>
                <a:gd name="T29" fmla="*/ 404 h 641"/>
                <a:gd name="T30" fmla="*/ 335 w 576"/>
                <a:gd name="T31" fmla="*/ 641 h 641"/>
                <a:gd name="T32" fmla="*/ 213 w 576"/>
                <a:gd name="T33" fmla="*/ 577 h 641"/>
                <a:gd name="T34" fmla="*/ 208 w 576"/>
                <a:gd name="T35" fmla="*/ 577 h 641"/>
                <a:gd name="T36" fmla="*/ 191 w 576"/>
                <a:gd name="T37" fmla="*/ 627 h 641"/>
                <a:gd name="T38" fmla="*/ 0 w 576"/>
                <a:gd name="T39" fmla="*/ 627 h 641"/>
                <a:gd name="T40" fmla="*/ 57 w 576"/>
                <a:gd name="T41" fmla="*/ 361 h 641"/>
                <a:gd name="T42" fmla="*/ 288 w 576"/>
                <a:gd name="T43" fmla="*/ 32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641">
                  <a:moveTo>
                    <a:pt x="299" y="223"/>
                  </a:moveTo>
                  <a:cubicBezTo>
                    <a:pt x="316" y="210"/>
                    <a:pt x="357" y="178"/>
                    <a:pt x="419" y="178"/>
                  </a:cubicBezTo>
                  <a:cubicBezTo>
                    <a:pt x="483" y="178"/>
                    <a:pt x="532" y="206"/>
                    <a:pt x="556" y="258"/>
                  </a:cubicBezTo>
                  <a:cubicBezTo>
                    <a:pt x="68" y="309"/>
                    <a:pt x="68" y="309"/>
                    <a:pt x="68" y="309"/>
                  </a:cubicBezTo>
                  <a:cubicBezTo>
                    <a:pt x="134" y="0"/>
                    <a:pt x="134" y="0"/>
                    <a:pt x="134" y="0"/>
                  </a:cubicBezTo>
                  <a:cubicBezTo>
                    <a:pt x="344" y="0"/>
                    <a:pt x="344" y="0"/>
                    <a:pt x="344" y="0"/>
                  </a:cubicBezTo>
                  <a:cubicBezTo>
                    <a:pt x="296" y="223"/>
                    <a:pt x="296" y="223"/>
                    <a:pt x="296" y="223"/>
                  </a:cubicBezTo>
                  <a:lnTo>
                    <a:pt x="299" y="223"/>
                  </a:lnTo>
                  <a:close/>
                  <a:moveTo>
                    <a:pt x="288" y="324"/>
                  </a:moveTo>
                  <a:cubicBezTo>
                    <a:pt x="274" y="342"/>
                    <a:pt x="263" y="368"/>
                    <a:pt x="255" y="408"/>
                  </a:cubicBezTo>
                  <a:cubicBezTo>
                    <a:pt x="236" y="495"/>
                    <a:pt x="256" y="517"/>
                    <a:pt x="282" y="517"/>
                  </a:cubicBezTo>
                  <a:cubicBezTo>
                    <a:pt x="316" y="517"/>
                    <a:pt x="345" y="485"/>
                    <a:pt x="359" y="410"/>
                  </a:cubicBezTo>
                  <a:cubicBezTo>
                    <a:pt x="368" y="362"/>
                    <a:pt x="366" y="327"/>
                    <a:pt x="353" y="313"/>
                  </a:cubicBezTo>
                  <a:cubicBezTo>
                    <a:pt x="564" y="279"/>
                    <a:pt x="564" y="279"/>
                    <a:pt x="564" y="279"/>
                  </a:cubicBezTo>
                  <a:cubicBezTo>
                    <a:pt x="574" y="312"/>
                    <a:pt x="576" y="355"/>
                    <a:pt x="566" y="404"/>
                  </a:cubicBezTo>
                  <a:cubicBezTo>
                    <a:pt x="535" y="559"/>
                    <a:pt x="441" y="641"/>
                    <a:pt x="335" y="641"/>
                  </a:cubicBezTo>
                  <a:cubicBezTo>
                    <a:pt x="287" y="641"/>
                    <a:pt x="234" y="628"/>
                    <a:pt x="213" y="577"/>
                  </a:cubicBezTo>
                  <a:cubicBezTo>
                    <a:pt x="208" y="577"/>
                    <a:pt x="208" y="577"/>
                    <a:pt x="208" y="577"/>
                  </a:cubicBezTo>
                  <a:cubicBezTo>
                    <a:pt x="191" y="627"/>
                    <a:pt x="191" y="627"/>
                    <a:pt x="191" y="627"/>
                  </a:cubicBezTo>
                  <a:cubicBezTo>
                    <a:pt x="0" y="627"/>
                    <a:pt x="0" y="627"/>
                    <a:pt x="0" y="627"/>
                  </a:cubicBezTo>
                  <a:cubicBezTo>
                    <a:pt x="57" y="361"/>
                    <a:pt x="57" y="361"/>
                    <a:pt x="57" y="361"/>
                  </a:cubicBezTo>
                  <a:cubicBezTo>
                    <a:pt x="288" y="324"/>
                    <a:pt x="288" y="324"/>
                    <a:pt x="288" y="3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159257DD-8811-4711-AC39-273BAFFA3EFE}"/>
                </a:ext>
              </a:extLst>
            </p:cNvPr>
            <p:cNvSpPr>
              <a:spLocks noEditPoints="1"/>
            </p:cNvSpPr>
            <p:nvPr userDrawn="1"/>
          </p:nvSpPr>
          <p:spPr bwMode="auto">
            <a:xfrm>
              <a:off x="3230563" y="1314450"/>
              <a:ext cx="1893888" cy="1677988"/>
            </a:xfrm>
            <a:custGeom>
              <a:avLst/>
              <a:gdLst>
                <a:gd name="T0" fmla="*/ 304 w 530"/>
                <a:gd name="T1" fmla="*/ 301 h 468"/>
                <a:gd name="T2" fmla="*/ 243 w 530"/>
                <a:gd name="T3" fmla="*/ 360 h 468"/>
                <a:gd name="T4" fmla="*/ 206 w 530"/>
                <a:gd name="T5" fmla="*/ 309 h 468"/>
                <a:gd name="T6" fmla="*/ 277 w 530"/>
                <a:gd name="T7" fmla="*/ 264 h 468"/>
                <a:gd name="T8" fmla="*/ 311 w 530"/>
                <a:gd name="T9" fmla="*/ 264 h 468"/>
                <a:gd name="T10" fmla="*/ 304 w 530"/>
                <a:gd name="T11" fmla="*/ 301 h 468"/>
                <a:gd name="T12" fmla="*/ 250 w 530"/>
                <a:gd name="T13" fmla="*/ 151 h 468"/>
                <a:gd name="T14" fmla="*/ 303 w 530"/>
                <a:gd name="T15" fmla="*/ 103 h 468"/>
                <a:gd name="T16" fmla="*/ 336 w 530"/>
                <a:gd name="T17" fmla="*/ 148 h 468"/>
                <a:gd name="T18" fmla="*/ 332 w 530"/>
                <a:gd name="T19" fmla="*/ 165 h 468"/>
                <a:gd name="T20" fmla="*/ 529 w 530"/>
                <a:gd name="T21" fmla="*/ 144 h 468"/>
                <a:gd name="T22" fmla="*/ 311 w 530"/>
                <a:gd name="T23" fmla="*/ 0 h 468"/>
                <a:gd name="T24" fmla="*/ 56 w 530"/>
                <a:gd name="T25" fmla="*/ 153 h 468"/>
                <a:gd name="T26" fmla="*/ 53 w 530"/>
                <a:gd name="T27" fmla="*/ 163 h 468"/>
                <a:gd name="T28" fmla="*/ 248 w 530"/>
                <a:gd name="T29" fmla="*/ 163 h 468"/>
                <a:gd name="T30" fmla="*/ 250 w 530"/>
                <a:gd name="T31" fmla="*/ 151 h 468"/>
                <a:gd name="T32" fmla="*/ 8 w 530"/>
                <a:gd name="T33" fmla="*/ 284 h 468"/>
                <a:gd name="T34" fmla="*/ 0 w 530"/>
                <a:gd name="T35" fmla="*/ 340 h 468"/>
                <a:gd name="T36" fmla="*/ 137 w 530"/>
                <a:gd name="T37" fmla="*/ 468 h 468"/>
                <a:gd name="T38" fmla="*/ 281 w 530"/>
                <a:gd name="T39" fmla="*/ 413 h 468"/>
                <a:gd name="T40" fmla="*/ 283 w 530"/>
                <a:gd name="T41" fmla="*/ 413 h 468"/>
                <a:gd name="T42" fmla="*/ 279 w 530"/>
                <a:gd name="T43" fmla="*/ 454 h 468"/>
                <a:gd name="T44" fmla="*/ 477 w 530"/>
                <a:gd name="T45" fmla="*/ 454 h 468"/>
                <a:gd name="T46" fmla="*/ 525 w 530"/>
                <a:gd name="T47" fmla="*/ 228 h 468"/>
                <a:gd name="T48" fmla="*/ 530 w 530"/>
                <a:gd name="T49" fmla="*/ 199 h 468"/>
                <a:gd name="T50" fmla="*/ 8 w 530"/>
                <a:gd name="T51" fmla="*/ 28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0" h="468">
                  <a:moveTo>
                    <a:pt x="304" y="301"/>
                  </a:moveTo>
                  <a:cubicBezTo>
                    <a:pt x="297" y="334"/>
                    <a:pt x="275" y="360"/>
                    <a:pt x="243" y="360"/>
                  </a:cubicBezTo>
                  <a:cubicBezTo>
                    <a:pt x="214" y="360"/>
                    <a:pt x="200" y="336"/>
                    <a:pt x="206" y="309"/>
                  </a:cubicBezTo>
                  <a:cubicBezTo>
                    <a:pt x="211" y="287"/>
                    <a:pt x="234" y="264"/>
                    <a:pt x="277" y="264"/>
                  </a:cubicBezTo>
                  <a:cubicBezTo>
                    <a:pt x="311" y="264"/>
                    <a:pt x="311" y="264"/>
                    <a:pt x="311" y="264"/>
                  </a:cubicBezTo>
                  <a:lnTo>
                    <a:pt x="304" y="301"/>
                  </a:lnTo>
                  <a:close/>
                  <a:moveTo>
                    <a:pt x="250" y="151"/>
                  </a:moveTo>
                  <a:cubicBezTo>
                    <a:pt x="256" y="124"/>
                    <a:pt x="277" y="103"/>
                    <a:pt x="303" y="103"/>
                  </a:cubicBezTo>
                  <a:cubicBezTo>
                    <a:pt x="330" y="103"/>
                    <a:pt x="341" y="125"/>
                    <a:pt x="336" y="148"/>
                  </a:cubicBezTo>
                  <a:cubicBezTo>
                    <a:pt x="332" y="165"/>
                    <a:pt x="332" y="165"/>
                    <a:pt x="332" y="165"/>
                  </a:cubicBezTo>
                  <a:cubicBezTo>
                    <a:pt x="529" y="144"/>
                    <a:pt x="529" y="144"/>
                    <a:pt x="529" y="144"/>
                  </a:cubicBezTo>
                  <a:cubicBezTo>
                    <a:pt x="514" y="44"/>
                    <a:pt x="420" y="0"/>
                    <a:pt x="311" y="0"/>
                  </a:cubicBezTo>
                  <a:cubicBezTo>
                    <a:pt x="149" y="0"/>
                    <a:pt x="71" y="81"/>
                    <a:pt x="56" y="153"/>
                  </a:cubicBezTo>
                  <a:cubicBezTo>
                    <a:pt x="53" y="163"/>
                    <a:pt x="53" y="163"/>
                    <a:pt x="53" y="163"/>
                  </a:cubicBezTo>
                  <a:cubicBezTo>
                    <a:pt x="248" y="163"/>
                    <a:pt x="248" y="163"/>
                    <a:pt x="248" y="163"/>
                  </a:cubicBezTo>
                  <a:lnTo>
                    <a:pt x="250" y="151"/>
                  </a:lnTo>
                  <a:close/>
                  <a:moveTo>
                    <a:pt x="8" y="284"/>
                  </a:moveTo>
                  <a:cubicBezTo>
                    <a:pt x="2" y="301"/>
                    <a:pt x="0" y="319"/>
                    <a:pt x="0" y="340"/>
                  </a:cubicBezTo>
                  <a:cubicBezTo>
                    <a:pt x="0" y="408"/>
                    <a:pt x="51" y="468"/>
                    <a:pt x="137" y="468"/>
                  </a:cubicBezTo>
                  <a:cubicBezTo>
                    <a:pt x="215" y="468"/>
                    <a:pt x="260" y="435"/>
                    <a:pt x="281" y="413"/>
                  </a:cubicBezTo>
                  <a:cubicBezTo>
                    <a:pt x="283" y="413"/>
                    <a:pt x="283" y="413"/>
                    <a:pt x="283" y="413"/>
                  </a:cubicBezTo>
                  <a:cubicBezTo>
                    <a:pt x="279" y="454"/>
                    <a:pt x="279" y="454"/>
                    <a:pt x="279" y="454"/>
                  </a:cubicBezTo>
                  <a:cubicBezTo>
                    <a:pt x="477" y="454"/>
                    <a:pt x="477" y="454"/>
                    <a:pt x="477" y="454"/>
                  </a:cubicBezTo>
                  <a:cubicBezTo>
                    <a:pt x="525" y="228"/>
                    <a:pt x="525" y="228"/>
                    <a:pt x="525" y="228"/>
                  </a:cubicBezTo>
                  <a:cubicBezTo>
                    <a:pt x="527" y="218"/>
                    <a:pt x="529" y="208"/>
                    <a:pt x="530" y="199"/>
                  </a:cubicBezTo>
                  <a:cubicBezTo>
                    <a:pt x="8" y="284"/>
                    <a:pt x="8" y="284"/>
                    <a:pt x="8" y="2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B5D1E072-94B7-41B7-B264-5065014B789E}"/>
                </a:ext>
              </a:extLst>
            </p:cNvPr>
            <p:cNvSpPr>
              <a:spLocks noEditPoints="1"/>
            </p:cNvSpPr>
            <p:nvPr userDrawn="1"/>
          </p:nvSpPr>
          <p:spPr bwMode="auto">
            <a:xfrm>
              <a:off x="10429876" y="2659063"/>
              <a:ext cx="311150" cy="311150"/>
            </a:xfrm>
            <a:custGeom>
              <a:avLst/>
              <a:gdLst>
                <a:gd name="T0" fmla="*/ 44 w 87"/>
                <a:gd name="T1" fmla="*/ 0 h 87"/>
                <a:gd name="T2" fmla="*/ 87 w 87"/>
                <a:gd name="T3" fmla="*/ 44 h 87"/>
                <a:gd name="T4" fmla="*/ 43 w 87"/>
                <a:gd name="T5" fmla="*/ 87 h 87"/>
                <a:gd name="T6" fmla="*/ 0 w 87"/>
                <a:gd name="T7" fmla="*/ 44 h 87"/>
                <a:gd name="T8" fmla="*/ 43 w 87"/>
                <a:gd name="T9" fmla="*/ 0 h 87"/>
                <a:gd name="T10" fmla="*/ 44 w 87"/>
                <a:gd name="T11" fmla="*/ 0 h 87"/>
                <a:gd name="T12" fmla="*/ 43 w 87"/>
                <a:gd name="T13" fmla="*/ 7 h 87"/>
                <a:gd name="T14" fmla="*/ 9 w 87"/>
                <a:gd name="T15" fmla="*/ 44 h 87"/>
                <a:gd name="T16" fmla="*/ 44 w 87"/>
                <a:gd name="T17" fmla="*/ 81 h 87"/>
                <a:gd name="T18" fmla="*/ 79 w 87"/>
                <a:gd name="T19" fmla="*/ 44 h 87"/>
                <a:gd name="T20" fmla="*/ 44 w 87"/>
                <a:gd name="T21" fmla="*/ 7 h 87"/>
                <a:gd name="T22" fmla="*/ 43 w 87"/>
                <a:gd name="T23" fmla="*/ 7 h 87"/>
                <a:gd name="T24" fmla="*/ 35 w 87"/>
                <a:gd name="T25" fmla="*/ 69 h 87"/>
                <a:gd name="T26" fmla="*/ 28 w 87"/>
                <a:gd name="T27" fmla="*/ 69 h 87"/>
                <a:gd name="T28" fmla="*/ 28 w 87"/>
                <a:gd name="T29" fmla="*/ 20 h 87"/>
                <a:gd name="T30" fmla="*/ 41 w 87"/>
                <a:gd name="T31" fmla="*/ 19 h 87"/>
                <a:gd name="T32" fmla="*/ 57 w 87"/>
                <a:gd name="T33" fmla="*/ 23 h 87"/>
                <a:gd name="T34" fmla="*/ 61 w 87"/>
                <a:gd name="T35" fmla="*/ 33 h 87"/>
                <a:gd name="T36" fmla="*/ 51 w 87"/>
                <a:gd name="T37" fmla="*/ 45 h 87"/>
                <a:gd name="T38" fmla="*/ 51 w 87"/>
                <a:gd name="T39" fmla="*/ 45 h 87"/>
                <a:gd name="T40" fmla="*/ 60 w 87"/>
                <a:gd name="T41" fmla="*/ 57 h 87"/>
                <a:gd name="T42" fmla="*/ 63 w 87"/>
                <a:gd name="T43" fmla="*/ 69 h 87"/>
                <a:gd name="T44" fmla="*/ 55 w 87"/>
                <a:gd name="T45" fmla="*/ 69 h 87"/>
                <a:gd name="T46" fmla="*/ 51 w 87"/>
                <a:gd name="T47" fmla="*/ 57 h 87"/>
                <a:gd name="T48" fmla="*/ 41 w 87"/>
                <a:gd name="T49" fmla="*/ 48 h 87"/>
                <a:gd name="T50" fmla="*/ 35 w 87"/>
                <a:gd name="T51" fmla="*/ 48 h 87"/>
                <a:gd name="T52" fmla="*/ 35 w 87"/>
                <a:gd name="T53" fmla="*/ 69 h 87"/>
                <a:gd name="T54" fmla="*/ 35 w 87"/>
                <a:gd name="T55" fmla="*/ 42 h 87"/>
                <a:gd name="T56" fmla="*/ 41 w 87"/>
                <a:gd name="T57" fmla="*/ 42 h 87"/>
                <a:gd name="T58" fmla="*/ 53 w 87"/>
                <a:gd name="T59" fmla="*/ 34 h 87"/>
                <a:gd name="T60" fmla="*/ 41 w 87"/>
                <a:gd name="T61" fmla="*/ 25 h 87"/>
                <a:gd name="T62" fmla="*/ 35 w 87"/>
                <a:gd name="T63" fmla="*/ 26 h 87"/>
                <a:gd name="T64" fmla="*/ 35 w 87"/>
                <a:gd name="T65"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7">
                  <a:moveTo>
                    <a:pt x="44" y="0"/>
                  </a:moveTo>
                  <a:cubicBezTo>
                    <a:pt x="68" y="0"/>
                    <a:pt x="87" y="19"/>
                    <a:pt x="87" y="44"/>
                  </a:cubicBezTo>
                  <a:cubicBezTo>
                    <a:pt x="87" y="68"/>
                    <a:pt x="68" y="87"/>
                    <a:pt x="43" y="87"/>
                  </a:cubicBezTo>
                  <a:cubicBezTo>
                    <a:pt x="20" y="87"/>
                    <a:pt x="0" y="68"/>
                    <a:pt x="0" y="44"/>
                  </a:cubicBezTo>
                  <a:cubicBezTo>
                    <a:pt x="0" y="19"/>
                    <a:pt x="20" y="0"/>
                    <a:pt x="43" y="0"/>
                  </a:cubicBezTo>
                  <a:lnTo>
                    <a:pt x="44" y="0"/>
                  </a:lnTo>
                  <a:close/>
                  <a:moveTo>
                    <a:pt x="43" y="7"/>
                  </a:moveTo>
                  <a:cubicBezTo>
                    <a:pt x="24" y="7"/>
                    <a:pt x="9" y="23"/>
                    <a:pt x="9" y="44"/>
                  </a:cubicBezTo>
                  <a:cubicBezTo>
                    <a:pt x="9" y="64"/>
                    <a:pt x="24" y="81"/>
                    <a:pt x="44" y="81"/>
                  </a:cubicBezTo>
                  <a:cubicBezTo>
                    <a:pt x="63" y="81"/>
                    <a:pt x="79" y="64"/>
                    <a:pt x="79" y="44"/>
                  </a:cubicBezTo>
                  <a:cubicBezTo>
                    <a:pt x="79" y="23"/>
                    <a:pt x="63" y="7"/>
                    <a:pt x="44" y="7"/>
                  </a:cubicBezTo>
                  <a:lnTo>
                    <a:pt x="43" y="7"/>
                  </a:lnTo>
                  <a:close/>
                  <a:moveTo>
                    <a:pt x="35" y="69"/>
                  </a:moveTo>
                  <a:cubicBezTo>
                    <a:pt x="28" y="69"/>
                    <a:pt x="28" y="69"/>
                    <a:pt x="28" y="69"/>
                  </a:cubicBezTo>
                  <a:cubicBezTo>
                    <a:pt x="28" y="20"/>
                    <a:pt x="28" y="20"/>
                    <a:pt x="28" y="20"/>
                  </a:cubicBezTo>
                  <a:cubicBezTo>
                    <a:pt x="32" y="20"/>
                    <a:pt x="36" y="19"/>
                    <a:pt x="41" y="19"/>
                  </a:cubicBezTo>
                  <a:cubicBezTo>
                    <a:pt x="49" y="19"/>
                    <a:pt x="54" y="21"/>
                    <a:pt x="57" y="23"/>
                  </a:cubicBezTo>
                  <a:cubicBezTo>
                    <a:pt x="59" y="25"/>
                    <a:pt x="61" y="28"/>
                    <a:pt x="61" y="33"/>
                  </a:cubicBezTo>
                  <a:cubicBezTo>
                    <a:pt x="61" y="39"/>
                    <a:pt x="57" y="43"/>
                    <a:pt x="51" y="45"/>
                  </a:cubicBezTo>
                  <a:cubicBezTo>
                    <a:pt x="51" y="45"/>
                    <a:pt x="51" y="45"/>
                    <a:pt x="51" y="45"/>
                  </a:cubicBezTo>
                  <a:cubicBezTo>
                    <a:pt x="56" y="46"/>
                    <a:pt x="59" y="50"/>
                    <a:pt x="60" y="57"/>
                  </a:cubicBezTo>
                  <a:cubicBezTo>
                    <a:pt x="61" y="64"/>
                    <a:pt x="62" y="67"/>
                    <a:pt x="63" y="69"/>
                  </a:cubicBezTo>
                  <a:cubicBezTo>
                    <a:pt x="55" y="69"/>
                    <a:pt x="55" y="69"/>
                    <a:pt x="55" y="69"/>
                  </a:cubicBezTo>
                  <a:cubicBezTo>
                    <a:pt x="53" y="67"/>
                    <a:pt x="52" y="63"/>
                    <a:pt x="51" y="57"/>
                  </a:cubicBezTo>
                  <a:cubicBezTo>
                    <a:pt x="50" y="50"/>
                    <a:pt x="47" y="48"/>
                    <a:pt x="41" y="48"/>
                  </a:cubicBezTo>
                  <a:cubicBezTo>
                    <a:pt x="35" y="48"/>
                    <a:pt x="35" y="48"/>
                    <a:pt x="35" y="48"/>
                  </a:cubicBezTo>
                  <a:lnTo>
                    <a:pt x="35" y="69"/>
                  </a:lnTo>
                  <a:close/>
                  <a:moveTo>
                    <a:pt x="35" y="42"/>
                  </a:moveTo>
                  <a:cubicBezTo>
                    <a:pt x="41" y="42"/>
                    <a:pt x="41" y="42"/>
                    <a:pt x="41" y="42"/>
                  </a:cubicBezTo>
                  <a:cubicBezTo>
                    <a:pt x="47" y="42"/>
                    <a:pt x="53" y="40"/>
                    <a:pt x="53" y="34"/>
                  </a:cubicBezTo>
                  <a:cubicBezTo>
                    <a:pt x="53" y="29"/>
                    <a:pt x="50" y="25"/>
                    <a:pt x="41" y="25"/>
                  </a:cubicBezTo>
                  <a:cubicBezTo>
                    <a:pt x="38" y="25"/>
                    <a:pt x="37" y="25"/>
                    <a:pt x="35" y="26"/>
                  </a:cubicBezTo>
                  <a:lnTo>
                    <a:pt x="3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0784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image, 2-column content left">
    <p:spTree>
      <p:nvGrpSpPr>
        <p:cNvPr id="1" name=""/>
        <p:cNvGrpSpPr/>
        <p:nvPr/>
      </p:nvGrpSpPr>
      <p:grpSpPr>
        <a:xfrm>
          <a:off x="0" y="0"/>
          <a:ext cx="0" cy="0"/>
          <a:chOff x="0" y="0"/>
          <a:chExt cx="0" cy="0"/>
        </a:xfrm>
      </p:grpSpPr>
      <p:sp>
        <p:nvSpPr>
          <p:cNvPr id="9" name="Picture Placeholder 5"/>
          <p:cNvSpPr>
            <a:spLocks noGrp="1"/>
          </p:cNvSpPr>
          <p:nvPr>
            <p:ph type="pic" sz="quarter" idx="10" hasCustomPrompt="1"/>
          </p:nvPr>
        </p:nvSpPr>
        <p:spPr>
          <a:xfrm>
            <a:off x="8128000" y="0"/>
            <a:ext cx="4064001" cy="6858000"/>
          </a:xfrm>
          <a:solidFill>
            <a:schemeClr val="bg1">
              <a:lumMod val="95000"/>
            </a:schemeClr>
          </a:solidFill>
          <a:ln>
            <a:noFill/>
          </a:ln>
        </p:spPr>
        <p:txBody>
          <a:bodyPr tIns="27432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800" i="0" kern="1200" baseline="0" dirty="0">
                <a:solidFill>
                  <a:schemeClr val="bg1">
                    <a:lumMod val="50000"/>
                  </a:schemeClr>
                </a:solidFill>
                <a:latin typeface="+mn-lt"/>
                <a:ea typeface="+mn-ea"/>
                <a:cs typeface="+mn-cs"/>
              </a:defRPr>
            </a:lvl1pPr>
          </a:lstStyle>
          <a:p>
            <a:r>
              <a:rPr lang="en-GB"/>
              <a:t>Click icon to insert picture</a:t>
            </a:r>
          </a:p>
        </p:txBody>
      </p:sp>
      <p:sp>
        <p:nvSpPr>
          <p:cNvPr id="8" name="Text Placeholder 16"/>
          <p:cNvSpPr>
            <a:spLocks noGrp="1"/>
          </p:cNvSpPr>
          <p:nvPr>
            <p:ph type="body" sz="quarter" idx="12" hasCustomPrompt="1"/>
          </p:nvPr>
        </p:nvSpPr>
        <p:spPr>
          <a:xfrm>
            <a:off x="609599" y="2406175"/>
            <a:ext cx="3454401" cy="3558065"/>
          </a:xfrm>
        </p:spPr>
        <p:txBody>
          <a:bodyPr rIns="0">
            <a:noAutofit/>
          </a:bodyPr>
          <a:lstStyle>
            <a:lvl1pPr marL="0" indent="0" algn="l">
              <a:lnSpc>
                <a:spcPct val="90000"/>
              </a:lnSpc>
              <a:spcBef>
                <a:spcPts val="600"/>
              </a:spcBef>
              <a:spcAft>
                <a:spcPts val="1200"/>
              </a:spcAft>
              <a:buNone/>
              <a:defRPr sz="1400" b="0" baseline="0">
                <a:solidFill>
                  <a:schemeClr val="tx2"/>
                </a:solidFill>
                <a:latin typeface="+mn-lt"/>
                <a:ea typeface="Roboto" panose="02000000000000000000" pitchFamily="2" charset="0"/>
              </a:defRPr>
            </a:lvl1pPr>
          </a:lstStyle>
          <a:p>
            <a:pPr lvl="0"/>
            <a:r>
              <a:rPr lang="en-US"/>
              <a:t>Slide details or supporting points</a:t>
            </a:r>
            <a:endParaRPr lang="th-TH"/>
          </a:p>
        </p:txBody>
      </p:sp>
      <p:sp>
        <p:nvSpPr>
          <p:cNvPr id="10" name="Text Placeholder 12"/>
          <p:cNvSpPr>
            <a:spLocks noGrp="1"/>
          </p:cNvSpPr>
          <p:nvPr>
            <p:ph type="body" sz="quarter" idx="14" hasCustomPrompt="1"/>
          </p:nvPr>
        </p:nvSpPr>
        <p:spPr>
          <a:xfrm>
            <a:off x="4368799" y="2405496"/>
            <a:ext cx="3454401" cy="3558918"/>
          </a:xfrm>
        </p:spPr>
        <p:txBody>
          <a:bodyPr>
            <a:noAutofit/>
          </a:bodyPr>
          <a:lstStyle>
            <a:lvl1pPr marL="0" indent="0">
              <a:spcBef>
                <a:spcPts val="600"/>
              </a:spcBef>
              <a:spcAft>
                <a:spcPts val="1200"/>
              </a:spcAft>
              <a:buNone/>
              <a:defRPr sz="14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Slide details or supporting points</a:t>
            </a:r>
            <a:endParaRPr lang="th-TH"/>
          </a:p>
        </p:txBody>
      </p:sp>
      <p:sp>
        <p:nvSpPr>
          <p:cNvPr id="14" name="Text Placeholder 16"/>
          <p:cNvSpPr>
            <a:spLocks noGrp="1"/>
          </p:cNvSpPr>
          <p:nvPr>
            <p:ph type="body" sz="quarter" idx="15" hasCustomPrompt="1"/>
          </p:nvPr>
        </p:nvSpPr>
        <p:spPr>
          <a:xfrm>
            <a:off x="585216" y="1600200"/>
            <a:ext cx="7237984" cy="540148"/>
          </a:xfrm>
        </p:spPr>
        <p:txBody>
          <a:bodyPr rIns="0">
            <a:noAutofit/>
          </a:bodyPr>
          <a:lstStyle>
            <a:lvl1pPr marL="0" indent="0" algn="l">
              <a:lnSpc>
                <a:spcPct val="90000"/>
              </a:lnSpc>
              <a:spcBef>
                <a:spcPts val="600"/>
              </a:spcBef>
              <a:spcAft>
                <a:spcPts val="1200"/>
              </a:spcAft>
              <a:buNone/>
              <a:defRPr sz="2000" b="0" baseline="0">
                <a:solidFill>
                  <a:schemeClr val="accent2"/>
                </a:solidFill>
                <a:latin typeface="+mn-lt"/>
                <a:ea typeface="Roboto" panose="02000000000000000000" pitchFamily="2" charset="0"/>
              </a:defRPr>
            </a:lvl1pPr>
          </a:lstStyle>
          <a:p>
            <a:pPr lvl="0"/>
            <a:r>
              <a:rPr lang="en-US"/>
              <a:t>Slide introduction statement here</a:t>
            </a:r>
          </a:p>
        </p:txBody>
      </p:sp>
      <p:sp>
        <p:nvSpPr>
          <p:cNvPr id="3" name="Title 2">
            <a:extLst>
              <a:ext uri="{FF2B5EF4-FFF2-40B4-BE49-F238E27FC236}">
                <a16:creationId xmlns:a16="http://schemas.microsoft.com/office/drawing/2014/main" id="{B5FD3822-60E8-4663-89B5-C2F4407A0595}"/>
              </a:ext>
            </a:extLst>
          </p:cNvPr>
          <p:cNvSpPr>
            <a:spLocks noGrp="1"/>
          </p:cNvSpPr>
          <p:nvPr>
            <p:ph type="title"/>
          </p:nvPr>
        </p:nvSpPr>
        <p:spPr>
          <a:xfrm>
            <a:off x="582930" y="572610"/>
            <a:ext cx="7240270" cy="540148"/>
          </a:xfrm>
        </p:spPr>
        <p:txBody>
          <a:bodyPr/>
          <a:lstStyle/>
          <a:p>
            <a:r>
              <a:rPr lang="en-US"/>
              <a:t>Click to edit Master title style</a:t>
            </a:r>
          </a:p>
        </p:txBody>
      </p:sp>
    </p:spTree>
    <p:extLst>
      <p:ext uri="{BB962C8B-B14F-4D97-AF65-F5344CB8AC3E}">
        <p14:creationId xmlns:p14="http://schemas.microsoft.com/office/powerpoint/2010/main" val="257196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ft image, 2-column content right">
    <p:spTree>
      <p:nvGrpSpPr>
        <p:cNvPr id="1" name=""/>
        <p:cNvGrpSpPr/>
        <p:nvPr/>
      </p:nvGrpSpPr>
      <p:grpSpPr>
        <a:xfrm>
          <a:off x="0" y="0"/>
          <a:ext cx="0" cy="0"/>
          <a:chOff x="0" y="0"/>
          <a:chExt cx="0" cy="0"/>
        </a:xfrm>
      </p:grpSpPr>
      <p:sp>
        <p:nvSpPr>
          <p:cNvPr id="9" name="Picture Placeholder 5"/>
          <p:cNvSpPr>
            <a:spLocks noGrp="1"/>
          </p:cNvSpPr>
          <p:nvPr>
            <p:ph type="pic" sz="quarter" idx="10" hasCustomPrompt="1"/>
          </p:nvPr>
        </p:nvSpPr>
        <p:spPr>
          <a:xfrm>
            <a:off x="0" y="0"/>
            <a:ext cx="4064000" cy="6858000"/>
          </a:xfrm>
          <a:solidFill>
            <a:schemeClr val="bg1">
              <a:lumMod val="95000"/>
            </a:schemeClr>
          </a:solidFill>
          <a:ln>
            <a:noFill/>
          </a:ln>
        </p:spPr>
        <p:txBody>
          <a:bodyPr tIns="27432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800" i="0" kern="1200" baseline="0" dirty="0">
                <a:solidFill>
                  <a:schemeClr val="bg1">
                    <a:lumMod val="50000"/>
                  </a:schemeClr>
                </a:solidFill>
                <a:latin typeface="+mn-lt"/>
                <a:ea typeface="+mn-ea"/>
                <a:cs typeface="+mn-cs"/>
              </a:defRPr>
            </a:lvl1pPr>
          </a:lstStyle>
          <a:p>
            <a:r>
              <a:rPr lang="en-GB"/>
              <a:t>Click icon to insert picture</a:t>
            </a:r>
          </a:p>
        </p:txBody>
      </p:sp>
      <p:sp>
        <p:nvSpPr>
          <p:cNvPr id="8" name="Text Placeholder 16"/>
          <p:cNvSpPr>
            <a:spLocks noGrp="1"/>
          </p:cNvSpPr>
          <p:nvPr>
            <p:ph type="body" sz="quarter" idx="12" hasCustomPrompt="1"/>
          </p:nvPr>
        </p:nvSpPr>
        <p:spPr>
          <a:xfrm>
            <a:off x="4368800" y="2404872"/>
            <a:ext cx="3454400" cy="3558065"/>
          </a:xfrm>
        </p:spPr>
        <p:txBody>
          <a:bodyPr rIns="0">
            <a:noAutofit/>
          </a:bodyPr>
          <a:lstStyle>
            <a:lvl1pPr marL="0" indent="0" algn="l">
              <a:lnSpc>
                <a:spcPct val="90000"/>
              </a:lnSpc>
              <a:spcBef>
                <a:spcPts val="600"/>
              </a:spcBef>
              <a:spcAft>
                <a:spcPts val="1200"/>
              </a:spcAft>
              <a:buNone/>
              <a:defRPr sz="1400" b="0" baseline="0">
                <a:solidFill>
                  <a:schemeClr val="tx2"/>
                </a:solidFill>
                <a:latin typeface="+mn-lt"/>
                <a:ea typeface="Roboto" panose="02000000000000000000" pitchFamily="2" charset="0"/>
              </a:defRPr>
            </a:lvl1pPr>
          </a:lstStyle>
          <a:p>
            <a:pPr lvl="0"/>
            <a:r>
              <a:rPr lang="en-US"/>
              <a:t>Slide details or supporting points</a:t>
            </a:r>
            <a:endParaRPr lang="th-TH"/>
          </a:p>
        </p:txBody>
      </p:sp>
      <p:sp>
        <p:nvSpPr>
          <p:cNvPr id="10" name="Text Placeholder 12"/>
          <p:cNvSpPr>
            <a:spLocks noGrp="1"/>
          </p:cNvSpPr>
          <p:nvPr>
            <p:ph type="body" sz="quarter" idx="14" hasCustomPrompt="1"/>
          </p:nvPr>
        </p:nvSpPr>
        <p:spPr>
          <a:xfrm>
            <a:off x="8128002" y="2404872"/>
            <a:ext cx="3454398" cy="3558918"/>
          </a:xfrm>
        </p:spPr>
        <p:txBody>
          <a:bodyPr>
            <a:noAutofit/>
          </a:bodyPr>
          <a:lstStyle>
            <a:lvl1pPr marL="0" indent="0">
              <a:spcBef>
                <a:spcPts val="600"/>
              </a:spcBef>
              <a:spcAft>
                <a:spcPts val="1200"/>
              </a:spcAft>
              <a:buNone/>
              <a:defRPr sz="14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Slide details or supporting points</a:t>
            </a:r>
            <a:endParaRPr lang="th-TH"/>
          </a:p>
        </p:txBody>
      </p:sp>
      <p:sp>
        <p:nvSpPr>
          <p:cNvPr id="13" name="Text Placeholder 16"/>
          <p:cNvSpPr>
            <a:spLocks noGrp="1"/>
          </p:cNvSpPr>
          <p:nvPr>
            <p:ph type="body" sz="quarter" idx="15" hasCustomPrompt="1"/>
          </p:nvPr>
        </p:nvSpPr>
        <p:spPr>
          <a:xfrm>
            <a:off x="4354085" y="1600200"/>
            <a:ext cx="7228315" cy="540149"/>
          </a:xfrm>
        </p:spPr>
        <p:txBody>
          <a:bodyPr rIns="0">
            <a:noAutofit/>
          </a:bodyPr>
          <a:lstStyle>
            <a:lvl1pPr marL="0" indent="0" algn="l">
              <a:lnSpc>
                <a:spcPct val="90000"/>
              </a:lnSpc>
              <a:spcBef>
                <a:spcPts val="600"/>
              </a:spcBef>
              <a:spcAft>
                <a:spcPts val="1200"/>
              </a:spcAft>
              <a:buNone/>
              <a:defRPr sz="2000" b="0" baseline="0">
                <a:solidFill>
                  <a:schemeClr val="accent2"/>
                </a:solidFill>
                <a:latin typeface="+mn-lt"/>
                <a:ea typeface="Roboto" panose="02000000000000000000" pitchFamily="2" charset="0"/>
              </a:defRPr>
            </a:lvl1pPr>
          </a:lstStyle>
          <a:p>
            <a:pPr lvl="0"/>
            <a:r>
              <a:rPr lang="en-US"/>
              <a:t>Slide introduction statement here</a:t>
            </a:r>
            <a:endParaRPr lang="th-TH"/>
          </a:p>
        </p:txBody>
      </p:sp>
      <p:sp>
        <p:nvSpPr>
          <p:cNvPr id="3" name="Title 2">
            <a:extLst>
              <a:ext uri="{FF2B5EF4-FFF2-40B4-BE49-F238E27FC236}">
                <a16:creationId xmlns:a16="http://schemas.microsoft.com/office/drawing/2014/main" id="{640C9E8D-1EB3-4386-9D7A-596990B222C4}"/>
              </a:ext>
            </a:extLst>
          </p:cNvPr>
          <p:cNvSpPr>
            <a:spLocks noGrp="1"/>
          </p:cNvSpPr>
          <p:nvPr>
            <p:ph type="title"/>
          </p:nvPr>
        </p:nvSpPr>
        <p:spPr>
          <a:xfrm>
            <a:off x="4354084" y="572610"/>
            <a:ext cx="7228316" cy="54014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AEB2E8A2-E1F9-4E5B-82A4-8AB0D179DC70}"/>
              </a:ext>
            </a:extLst>
          </p:cNvPr>
          <p:cNvCxnSpPr>
            <a:cxnSpLocks/>
          </p:cNvCxnSpPr>
          <p:nvPr userDrawn="1"/>
        </p:nvCxnSpPr>
        <p:spPr>
          <a:xfrm>
            <a:off x="4405012" y="1298448"/>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76638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Image &amp; Content">
    <p:spTree>
      <p:nvGrpSpPr>
        <p:cNvPr id="1" name=""/>
        <p:cNvGrpSpPr/>
        <p:nvPr/>
      </p:nvGrpSpPr>
      <p:grpSpPr>
        <a:xfrm>
          <a:off x="0" y="0"/>
          <a:ext cx="0" cy="0"/>
          <a:chOff x="0" y="0"/>
          <a:chExt cx="0" cy="0"/>
        </a:xfrm>
      </p:grpSpPr>
      <p:sp>
        <p:nvSpPr>
          <p:cNvPr id="7" name="Rectangle 6"/>
          <p:cNvSpPr/>
          <p:nvPr userDrawn="1"/>
        </p:nvSpPr>
        <p:spPr>
          <a:xfrm>
            <a:off x="457199" y="1090362"/>
            <a:ext cx="2109019" cy="32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p:cNvSpPr>
            <a:spLocks noGrp="1"/>
          </p:cNvSpPr>
          <p:nvPr>
            <p:ph type="pic" sz="quarter" idx="10" hasCustomPrompt="1"/>
          </p:nvPr>
        </p:nvSpPr>
        <p:spPr>
          <a:xfrm>
            <a:off x="4381500" y="0"/>
            <a:ext cx="3451226" cy="6858000"/>
          </a:xfrm>
          <a:solidFill>
            <a:schemeClr val="bg1">
              <a:lumMod val="95000"/>
            </a:schemeClr>
          </a:solidFill>
          <a:ln>
            <a:noFill/>
          </a:ln>
        </p:spPr>
        <p:txBody>
          <a:bodyPr tIns="283464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i="0" kern="1200" baseline="0" dirty="0">
                <a:solidFill>
                  <a:schemeClr val="bg1">
                    <a:lumMod val="50000"/>
                  </a:schemeClr>
                </a:solidFill>
                <a:latin typeface="+mn-lt"/>
                <a:ea typeface="+mn-ea"/>
                <a:cs typeface="+mn-cs"/>
              </a:defRPr>
            </a:lvl1pPr>
          </a:lstStyle>
          <a:p>
            <a:r>
              <a:rPr lang="en-GB"/>
              <a:t>Click icon to insert picture</a:t>
            </a:r>
          </a:p>
        </p:txBody>
      </p:sp>
      <p:sp>
        <p:nvSpPr>
          <p:cNvPr id="9" name="Title 1"/>
          <p:cNvSpPr>
            <a:spLocks noGrp="1"/>
          </p:cNvSpPr>
          <p:nvPr>
            <p:ph type="title" hasCustomPrompt="1"/>
          </p:nvPr>
        </p:nvSpPr>
        <p:spPr>
          <a:xfrm>
            <a:off x="556435" y="2683705"/>
            <a:ext cx="3507565" cy="553998"/>
          </a:xfrm>
        </p:spPr>
        <p:txBody>
          <a:bodyPr wrap="square" anchor="b" anchorCtr="0">
            <a:spAutoFit/>
          </a:bodyPr>
          <a:lstStyle>
            <a:lvl1pPr algn="l">
              <a:lnSpc>
                <a:spcPct val="90000"/>
              </a:lnSpc>
              <a:defRPr sz="4000" b="0" cap="none" spc="0" baseline="0">
                <a:solidFill>
                  <a:schemeClr val="accent2"/>
                </a:solidFill>
                <a:latin typeface="+mj-lt"/>
              </a:defRPr>
            </a:lvl1pPr>
          </a:lstStyle>
          <a:p>
            <a:r>
              <a:rPr lang="en-US"/>
              <a:t>Title Here</a:t>
            </a:r>
          </a:p>
        </p:txBody>
      </p:sp>
      <p:sp>
        <p:nvSpPr>
          <p:cNvPr id="11" name="Text Placeholder 16"/>
          <p:cNvSpPr>
            <a:spLocks noGrp="1"/>
          </p:cNvSpPr>
          <p:nvPr>
            <p:ph type="body" sz="quarter" idx="12" hasCustomPrompt="1"/>
          </p:nvPr>
        </p:nvSpPr>
        <p:spPr>
          <a:xfrm>
            <a:off x="588334" y="3892814"/>
            <a:ext cx="3475666" cy="2355583"/>
          </a:xfrm>
        </p:spPr>
        <p:txBody>
          <a:bodyPr wrap="square">
            <a:noAutofit/>
          </a:bodyPr>
          <a:lstStyle>
            <a:lvl1pPr marL="0" indent="0" algn="l">
              <a:lnSpc>
                <a:spcPct val="120000"/>
              </a:lnSpc>
              <a:spcBef>
                <a:spcPts val="0"/>
              </a:spcBef>
              <a:spcAft>
                <a:spcPts val="1200"/>
              </a:spcAft>
              <a:buNone/>
              <a:defRPr sz="1800" b="0" baseline="0">
                <a:solidFill>
                  <a:schemeClr val="tx2"/>
                </a:solidFill>
                <a:latin typeface="+mn-lt"/>
              </a:defRPr>
            </a:lvl1pPr>
          </a:lstStyle>
          <a:p>
            <a:pPr lvl="0"/>
            <a:r>
              <a:rPr lang="en-US"/>
              <a:t>Content here</a:t>
            </a:r>
            <a:endParaRPr lang="th-TH"/>
          </a:p>
        </p:txBody>
      </p:sp>
      <p:cxnSp>
        <p:nvCxnSpPr>
          <p:cNvPr id="10" name="Straight Connector 9">
            <a:extLst>
              <a:ext uri="{FF2B5EF4-FFF2-40B4-BE49-F238E27FC236}">
                <a16:creationId xmlns:a16="http://schemas.microsoft.com/office/drawing/2014/main" id="{43686368-2233-4FFB-A278-F74F1EAA39E4}"/>
              </a:ext>
            </a:extLst>
          </p:cNvPr>
          <p:cNvCxnSpPr>
            <a:cxnSpLocks/>
          </p:cNvCxnSpPr>
          <p:nvPr userDrawn="1"/>
        </p:nvCxnSpPr>
        <p:spPr>
          <a:xfrm>
            <a:off x="657225" y="3554803"/>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89713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eft, Image right, fram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F64877E-2E8A-407E-90CF-DB7FCC9E782C}"/>
              </a:ext>
            </a:extLst>
          </p:cNvPr>
          <p:cNvSpPr>
            <a:spLocks noGrp="1"/>
          </p:cNvSpPr>
          <p:nvPr>
            <p:ph idx="1"/>
          </p:nvPr>
        </p:nvSpPr>
        <p:spPr>
          <a:xfrm>
            <a:off x="609601" y="2853289"/>
            <a:ext cx="3454399" cy="3289604"/>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32C0FC49-97E0-4EA3-BDE0-99DAA92CC64E}"/>
              </a:ext>
            </a:extLst>
          </p:cNvPr>
          <p:cNvSpPr/>
          <p:nvPr userDrawn="1"/>
        </p:nvSpPr>
        <p:spPr>
          <a:xfrm>
            <a:off x="556435" y="1125415"/>
            <a:ext cx="1753011" cy="32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pic>
        <p:nvPicPr>
          <p:cNvPr id="12" name="Graphic 11">
            <a:extLst>
              <a:ext uri="{FF2B5EF4-FFF2-40B4-BE49-F238E27FC236}">
                <a16:creationId xmlns:a16="http://schemas.microsoft.com/office/drawing/2014/main" id="{85B5503C-2E67-44ED-96B9-44651CE4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7394" y="2958796"/>
            <a:ext cx="6363932" cy="4405799"/>
          </a:xfrm>
          <a:prstGeom prst="rect">
            <a:avLst/>
          </a:prstGeom>
        </p:spPr>
      </p:pic>
      <p:sp>
        <p:nvSpPr>
          <p:cNvPr id="7" name="Rectangle 6"/>
          <p:cNvSpPr/>
          <p:nvPr userDrawn="1"/>
        </p:nvSpPr>
        <p:spPr>
          <a:xfrm>
            <a:off x="457199" y="1672161"/>
            <a:ext cx="2109019" cy="32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p:cNvSpPr>
            <a:spLocks noGrp="1"/>
          </p:cNvSpPr>
          <p:nvPr>
            <p:ph type="pic" sz="quarter" idx="10" hasCustomPrompt="1"/>
          </p:nvPr>
        </p:nvSpPr>
        <p:spPr>
          <a:xfrm>
            <a:off x="5003799" y="609600"/>
            <a:ext cx="6578599" cy="5626015"/>
          </a:xfrm>
          <a:solidFill>
            <a:schemeClr val="bg1">
              <a:lumMod val="95000"/>
            </a:schemeClr>
          </a:solidFill>
          <a:ln>
            <a:noFill/>
          </a:ln>
        </p:spPr>
        <p:txBody>
          <a:bodyPr tIns="210312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i="0" kern="1200" baseline="0" dirty="0">
                <a:solidFill>
                  <a:schemeClr val="bg1">
                    <a:lumMod val="50000"/>
                  </a:schemeClr>
                </a:solidFill>
                <a:latin typeface="+mn-lt"/>
                <a:ea typeface="+mn-ea"/>
                <a:cs typeface="+mn-cs"/>
              </a:defRPr>
            </a:lvl1pPr>
          </a:lstStyle>
          <a:p>
            <a:r>
              <a:rPr lang="en-GB"/>
              <a:t>Click icon to insert picture &gt;&gt; right-click and send to back; Incorporate frame to accent image</a:t>
            </a:r>
          </a:p>
        </p:txBody>
      </p:sp>
      <p:sp>
        <p:nvSpPr>
          <p:cNvPr id="9" name="Title 1"/>
          <p:cNvSpPr>
            <a:spLocks noGrp="1"/>
          </p:cNvSpPr>
          <p:nvPr>
            <p:ph type="title" hasCustomPrompt="1"/>
          </p:nvPr>
        </p:nvSpPr>
        <p:spPr>
          <a:xfrm>
            <a:off x="556435" y="664464"/>
            <a:ext cx="3507565" cy="1544598"/>
          </a:xfrm>
        </p:spPr>
        <p:txBody>
          <a:bodyPr wrap="square" anchor="b" anchorCtr="0">
            <a:noAutofit/>
          </a:bodyPr>
          <a:lstStyle>
            <a:lvl1pPr algn="l">
              <a:lnSpc>
                <a:spcPct val="90000"/>
              </a:lnSpc>
              <a:defRPr sz="3600" b="0" cap="none" spc="0" baseline="0">
                <a:solidFill>
                  <a:schemeClr val="accent2"/>
                </a:solidFill>
                <a:latin typeface="+mj-lt"/>
              </a:defRPr>
            </a:lvl1pPr>
          </a:lstStyle>
          <a:p>
            <a:r>
              <a:rPr lang="en-US"/>
              <a:t>Title here up to three lines of text</a:t>
            </a:r>
          </a:p>
        </p:txBody>
      </p:sp>
      <p:cxnSp>
        <p:nvCxnSpPr>
          <p:cNvPr id="15" name="Straight Connector 14">
            <a:extLst>
              <a:ext uri="{FF2B5EF4-FFF2-40B4-BE49-F238E27FC236}">
                <a16:creationId xmlns:a16="http://schemas.microsoft.com/office/drawing/2014/main" id="{2DC6BC83-063B-42B7-AC2C-1E5378D86587}"/>
              </a:ext>
            </a:extLst>
          </p:cNvPr>
          <p:cNvCxnSpPr>
            <a:cxnSpLocks/>
          </p:cNvCxnSpPr>
          <p:nvPr userDrawn="1"/>
        </p:nvCxnSpPr>
        <p:spPr>
          <a:xfrm>
            <a:off x="652463" y="2471298"/>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27470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right, Image, frame lef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F64877E-2E8A-407E-90CF-DB7FCC9E782C}"/>
              </a:ext>
            </a:extLst>
          </p:cNvPr>
          <p:cNvSpPr>
            <a:spLocks noGrp="1"/>
          </p:cNvSpPr>
          <p:nvPr>
            <p:ph idx="1"/>
          </p:nvPr>
        </p:nvSpPr>
        <p:spPr>
          <a:xfrm>
            <a:off x="8128001" y="2853289"/>
            <a:ext cx="3454399" cy="3289604"/>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32C0FC49-97E0-4EA3-BDE0-99DAA92CC64E}"/>
              </a:ext>
            </a:extLst>
          </p:cNvPr>
          <p:cNvSpPr/>
          <p:nvPr userDrawn="1"/>
        </p:nvSpPr>
        <p:spPr>
          <a:xfrm>
            <a:off x="556435" y="1125415"/>
            <a:ext cx="1753011" cy="32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pic>
        <p:nvPicPr>
          <p:cNvPr id="12" name="Graphic 11">
            <a:extLst>
              <a:ext uri="{FF2B5EF4-FFF2-40B4-BE49-F238E27FC236}">
                <a16:creationId xmlns:a16="http://schemas.microsoft.com/office/drawing/2014/main" id="{85B5503C-2E67-44ED-96B9-44651CE4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332" y="2958796"/>
            <a:ext cx="6363932" cy="4405799"/>
          </a:xfrm>
          <a:prstGeom prst="rect">
            <a:avLst/>
          </a:prstGeom>
        </p:spPr>
      </p:pic>
      <p:sp>
        <p:nvSpPr>
          <p:cNvPr id="7" name="Rectangle 6"/>
          <p:cNvSpPr/>
          <p:nvPr userDrawn="1"/>
        </p:nvSpPr>
        <p:spPr>
          <a:xfrm>
            <a:off x="457199" y="1672161"/>
            <a:ext cx="2109019" cy="32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p:cNvSpPr>
            <a:spLocks noGrp="1"/>
          </p:cNvSpPr>
          <p:nvPr>
            <p:ph type="pic" sz="quarter" idx="10" hasCustomPrompt="1"/>
          </p:nvPr>
        </p:nvSpPr>
        <p:spPr>
          <a:xfrm>
            <a:off x="609600" y="609600"/>
            <a:ext cx="6578599" cy="5626015"/>
          </a:xfrm>
          <a:solidFill>
            <a:schemeClr val="bg1">
              <a:lumMod val="95000"/>
            </a:schemeClr>
          </a:solidFill>
          <a:ln>
            <a:noFill/>
          </a:ln>
        </p:spPr>
        <p:txBody>
          <a:bodyPr tIns="210312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i="0" kern="1200" baseline="0" dirty="0">
                <a:solidFill>
                  <a:schemeClr val="bg1">
                    <a:lumMod val="50000"/>
                  </a:schemeClr>
                </a:solidFill>
                <a:latin typeface="+mn-lt"/>
                <a:ea typeface="+mn-ea"/>
                <a:cs typeface="+mn-cs"/>
              </a:defRPr>
            </a:lvl1pPr>
          </a:lstStyle>
          <a:p>
            <a:r>
              <a:rPr lang="en-GB"/>
              <a:t>Click icon to insert picture &gt;&gt; right-click and send to back; Incorporate frame to accent image</a:t>
            </a:r>
          </a:p>
        </p:txBody>
      </p:sp>
      <p:sp>
        <p:nvSpPr>
          <p:cNvPr id="9" name="Title 1"/>
          <p:cNvSpPr>
            <a:spLocks noGrp="1"/>
          </p:cNvSpPr>
          <p:nvPr>
            <p:ph type="title" hasCustomPrompt="1"/>
          </p:nvPr>
        </p:nvSpPr>
        <p:spPr>
          <a:xfrm>
            <a:off x="8074835" y="664464"/>
            <a:ext cx="3507565" cy="1544598"/>
          </a:xfrm>
        </p:spPr>
        <p:txBody>
          <a:bodyPr wrap="square" anchor="b" anchorCtr="0">
            <a:noAutofit/>
          </a:bodyPr>
          <a:lstStyle>
            <a:lvl1pPr algn="l">
              <a:lnSpc>
                <a:spcPct val="90000"/>
              </a:lnSpc>
              <a:defRPr sz="3600" b="0" cap="none" spc="0" baseline="0">
                <a:solidFill>
                  <a:schemeClr val="accent2"/>
                </a:solidFill>
                <a:latin typeface="+mj-lt"/>
              </a:defRPr>
            </a:lvl1pPr>
          </a:lstStyle>
          <a:p>
            <a:r>
              <a:rPr lang="en-US"/>
              <a:t>Title here up to three lines of text</a:t>
            </a:r>
          </a:p>
        </p:txBody>
      </p:sp>
      <p:cxnSp>
        <p:nvCxnSpPr>
          <p:cNvPr id="15" name="Straight Connector 14">
            <a:extLst>
              <a:ext uri="{FF2B5EF4-FFF2-40B4-BE49-F238E27FC236}">
                <a16:creationId xmlns:a16="http://schemas.microsoft.com/office/drawing/2014/main" id="{2DC6BC83-063B-42B7-AC2C-1E5378D86587}"/>
              </a:ext>
            </a:extLst>
          </p:cNvPr>
          <p:cNvCxnSpPr>
            <a:cxnSpLocks/>
          </p:cNvCxnSpPr>
          <p:nvPr userDrawn="1"/>
        </p:nvCxnSpPr>
        <p:spPr>
          <a:xfrm>
            <a:off x="8170863" y="2471298"/>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7313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left, graphic support right">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E6DEA48C-0E26-442B-9C27-D791486CB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7394" y="2958796"/>
            <a:ext cx="6363932" cy="4405799"/>
          </a:xfrm>
          <a:prstGeom prst="rect">
            <a:avLst/>
          </a:prstGeom>
        </p:spPr>
      </p:pic>
      <p:sp>
        <p:nvSpPr>
          <p:cNvPr id="19" name="Text Placeholder 3">
            <a:extLst>
              <a:ext uri="{FF2B5EF4-FFF2-40B4-BE49-F238E27FC236}">
                <a16:creationId xmlns:a16="http://schemas.microsoft.com/office/drawing/2014/main" id="{A0381EBF-2126-4521-8CAF-CE74FC276877}"/>
              </a:ext>
            </a:extLst>
          </p:cNvPr>
          <p:cNvSpPr>
            <a:spLocks noGrp="1"/>
          </p:cNvSpPr>
          <p:nvPr>
            <p:ph type="body" sz="quarter" idx="13" hasCustomPrompt="1"/>
          </p:nvPr>
        </p:nvSpPr>
        <p:spPr>
          <a:xfrm>
            <a:off x="6248400" y="4673295"/>
            <a:ext cx="1574800" cy="1574800"/>
          </a:xfrm>
          <a:gradFill>
            <a:gsLst>
              <a:gs pos="0">
                <a:schemeClr val="tx2"/>
              </a:gs>
              <a:gs pos="100000">
                <a:schemeClr val="tx1"/>
              </a:gs>
            </a:gsLst>
            <a:lin ang="18900000" scaled="1"/>
          </a:gradFill>
        </p:spPr>
        <p:txBody>
          <a:bodyPr lIns="91440" rIns="91440" anchor="ctr" anchorCtr="0"/>
          <a:lstStyle>
            <a:lvl1pPr marL="0" indent="0" algn="ctr">
              <a:buNone/>
              <a:defRPr sz="14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Insert key point text about image or page</a:t>
            </a:r>
          </a:p>
        </p:txBody>
      </p:sp>
      <p:sp>
        <p:nvSpPr>
          <p:cNvPr id="14" name="Content Placeholder 2">
            <a:extLst>
              <a:ext uri="{FF2B5EF4-FFF2-40B4-BE49-F238E27FC236}">
                <a16:creationId xmlns:a16="http://schemas.microsoft.com/office/drawing/2014/main" id="{5F64877E-2E8A-407E-90CF-DB7FCC9E782C}"/>
              </a:ext>
            </a:extLst>
          </p:cNvPr>
          <p:cNvSpPr>
            <a:spLocks noGrp="1"/>
          </p:cNvSpPr>
          <p:nvPr>
            <p:ph idx="1"/>
          </p:nvPr>
        </p:nvSpPr>
        <p:spPr>
          <a:xfrm>
            <a:off x="609601" y="2853289"/>
            <a:ext cx="3454399" cy="3289604"/>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32C0FC49-97E0-4EA3-BDE0-99DAA92CC64E}"/>
              </a:ext>
            </a:extLst>
          </p:cNvPr>
          <p:cNvSpPr/>
          <p:nvPr userDrawn="1"/>
        </p:nvSpPr>
        <p:spPr>
          <a:xfrm>
            <a:off x="556435" y="1125415"/>
            <a:ext cx="1753011" cy="32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8" name="Picture Placeholder 5"/>
          <p:cNvSpPr>
            <a:spLocks noGrp="1"/>
          </p:cNvSpPr>
          <p:nvPr>
            <p:ph type="pic" sz="quarter" idx="10" hasCustomPrompt="1"/>
          </p:nvPr>
        </p:nvSpPr>
        <p:spPr>
          <a:xfrm>
            <a:off x="4368799" y="609600"/>
            <a:ext cx="7213600" cy="3824733"/>
          </a:xfrm>
          <a:solidFill>
            <a:schemeClr val="bg1">
              <a:lumMod val="95000"/>
            </a:schemeClr>
          </a:solidFill>
          <a:ln>
            <a:noFill/>
          </a:ln>
        </p:spPr>
        <p:txBody>
          <a:bodyPr tIns="210312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i="0" kern="1200" baseline="0" dirty="0">
                <a:solidFill>
                  <a:schemeClr val="bg1">
                    <a:lumMod val="50000"/>
                  </a:schemeClr>
                </a:solidFill>
                <a:latin typeface="+mn-lt"/>
                <a:ea typeface="+mn-ea"/>
                <a:cs typeface="+mn-cs"/>
              </a:defRPr>
            </a:lvl1pPr>
          </a:lstStyle>
          <a:p>
            <a:r>
              <a:rPr lang="en-GB"/>
              <a:t>Click icon to insert picture &gt;&gt; right-click and send to back</a:t>
            </a:r>
          </a:p>
        </p:txBody>
      </p:sp>
      <p:sp>
        <p:nvSpPr>
          <p:cNvPr id="9" name="Title 1"/>
          <p:cNvSpPr>
            <a:spLocks noGrp="1"/>
          </p:cNvSpPr>
          <p:nvPr>
            <p:ph type="title" hasCustomPrompt="1"/>
          </p:nvPr>
        </p:nvSpPr>
        <p:spPr>
          <a:xfrm>
            <a:off x="556435" y="664464"/>
            <a:ext cx="3507565" cy="1544598"/>
          </a:xfrm>
        </p:spPr>
        <p:txBody>
          <a:bodyPr wrap="square" anchor="b" anchorCtr="0">
            <a:noAutofit/>
          </a:bodyPr>
          <a:lstStyle>
            <a:lvl1pPr algn="l">
              <a:lnSpc>
                <a:spcPct val="90000"/>
              </a:lnSpc>
              <a:defRPr sz="3600" b="0" cap="none" spc="0" baseline="0">
                <a:solidFill>
                  <a:schemeClr val="accent2"/>
                </a:solidFill>
                <a:latin typeface="+mj-lt"/>
              </a:defRPr>
            </a:lvl1pPr>
          </a:lstStyle>
          <a:p>
            <a:r>
              <a:rPr lang="en-US"/>
              <a:t>Title here up to three lines of text</a:t>
            </a:r>
          </a:p>
        </p:txBody>
      </p:sp>
      <p:cxnSp>
        <p:nvCxnSpPr>
          <p:cNvPr id="15" name="Straight Connector 14">
            <a:extLst>
              <a:ext uri="{FF2B5EF4-FFF2-40B4-BE49-F238E27FC236}">
                <a16:creationId xmlns:a16="http://schemas.microsoft.com/office/drawing/2014/main" id="{2DC6BC83-063B-42B7-AC2C-1E5378D86587}"/>
              </a:ext>
            </a:extLst>
          </p:cNvPr>
          <p:cNvCxnSpPr>
            <a:cxnSpLocks/>
          </p:cNvCxnSpPr>
          <p:nvPr userDrawn="1"/>
        </p:nvCxnSpPr>
        <p:spPr>
          <a:xfrm>
            <a:off x="652463" y="2471298"/>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5">
            <a:extLst>
              <a:ext uri="{FF2B5EF4-FFF2-40B4-BE49-F238E27FC236}">
                <a16:creationId xmlns:a16="http://schemas.microsoft.com/office/drawing/2014/main" id="{E217D135-04E4-498A-86F6-F66A49A67305}"/>
              </a:ext>
            </a:extLst>
          </p:cNvPr>
          <p:cNvSpPr>
            <a:spLocks noGrp="1"/>
          </p:cNvSpPr>
          <p:nvPr>
            <p:ph type="pic" sz="quarter" idx="11" hasCustomPrompt="1"/>
          </p:nvPr>
        </p:nvSpPr>
        <p:spPr>
          <a:xfrm>
            <a:off x="8127999" y="4673295"/>
            <a:ext cx="3454399" cy="1572768"/>
          </a:xfrm>
          <a:solidFill>
            <a:schemeClr val="bg1">
              <a:lumMod val="95000"/>
            </a:schemeClr>
          </a:solidFill>
          <a:ln>
            <a:noFill/>
          </a:ln>
        </p:spPr>
        <p:txBody>
          <a:bodyPr tIns="18288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200" i="0" kern="1200" baseline="0" dirty="0">
                <a:solidFill>
                  <a:schemeClr val="bg1">
                    <a:lumMod val="50000"/>
                  </a:schemeClr>
                </a:solidFill>
                <a:latin typeface="+mn-lt"/>
                <a:ea typeface="+mn-ea"/>
                <a:cs typeface="+mn-cs"/>
              </a:defRPr>
            </a:lvl1pPr>
          </a:lstStyle>
          <a:p>
            <a:r>
              <a:rPr lang="en-GB"/>
              <a:t>Click icon to insert picture &gt;&gt; </a:t>
            </a:r>
            <a:br>
              <a:rPr lang="en-GB"/>
            </a:br>
            <a:r>
              <a:rPr lang="en-GB"/>
              <a:t>right-click and send to back</a:t>
            </a:r>
          </a:p>
        </p:txBody>
      </p:sp>
      <p:sp>
        <p:nvSpPr>
          <p:cNvPr id="4" name="Text Placeholder 3">
            <a:extLst>
              <a:ext uri="{FF2B5EF4-FFF2-40B4-BE49-F238E27FC236}">
                <a16:creationId xmlns:a16="http://schemas.microsoft.com/office/drawing/2014/main" id="{C7FAF903-A211-4DFE-9122-19471F69F597}"/>
              </a:ext>
            </a:extLst>
          </p:cNvPr>
          <p:cNvSpPr>
            <a:spLocks noGrp="1"/>
          </p:cNvSpPr>
          <p:nvPr>
            <p:ph type="body" sz="quarter" idx="12" hasCustomPrompt="1"/>
          </p:nvPr>
        </p:nvSpPr>
        <p:spPr>
          <a:xfrm>
            <a:off x="4368800" y="4673600"/>
            <a:ext cx="1574800" cy="1574800"/>
          </a:xfrm>
          <a:gradFill flip="none" rotWithShape="1">
            <a:gsLst>
              <a:gs pos="0">
                <a:schemeClr val="accent1"/>
              </a:gs>
              <a:gs pos="100000">
                <a:srgbClr val="AC0000"/>
              </a:gs>
            </a:gsLst>
            <a:lin ang="18900000" scaled="1"/>
            <a:tileRect/>
          </a:gradFill>
        </p:spPr>
        <p:txBody>
          <a:bodyPr anchor="ctr" anchorCtr="0"/>
          <a:lstStyle>
            <a:lvl1pPr marL="0" indent="0" algn="ctr">
              <a:buNone/>
              <a:defRPr sz="10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Place white icon here</a:t>
            </a:r>
          </a:p>
        </p:txBody>
      </p:sp>
    </p:spTree>
    <p:extLst>
      <p:ext uri="{BB962C8B-B14F-4D97-AF65-F5344CB8AC3E}">
        <p14:creationId xmlns:p14="http://schemas.microsoft.com/office/powerpoint/2010/main" val="23200861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right, graphic support left">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F62C5F6-6181-4E36-A80C-3F98576E4E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332" y="2958796"/>
            <a:ext cx="6363932" cy="4405799"/>
          </a:xfrm>
          <a:prstGeom prst="rect">
            <a:avLst/>
          </a:prstGeom>
        </p:spPr>
      </p:pic>
      <p:sp>
        <p:nvSpPr>
          <p:cNvPr id="19" name="Text Placeholder 3">
            <a:extLst>
              <a:ext uri="{FF2B5EF4-FFF2-40B4-BE49-F238E27FC236}">
                <a16:creationId xmlns:a16="http://schemas.microsoft.com/office/drawing/2014/main" id="{A0381EBF-2126-4521-8CAF-CE74FC276877}"/>
              </a:ext>
            </a:extLst>
          </p:cNvPr>
          <p:cNvSpPr>
            <a:spLocks noGrp="1"/>
          </p:cNvSpPr>
          <p:nvPr>
            <p:ph type="body" sz="quarter" idx="13" hasCustomPrompt="1"/>
          </p:nvPr>
        </p:nvSpPr>
        <p:spPr>
          <a:xfrm>
            <a:off x="2489202" y="4673295"/>
            <a:ext cx="1574800" cy="1574800"/>
          </a:xfrm>
          <a:gradFill>
            <a:gsLst>
              <a:gs pos="0">
                <a:schemeClr val="tx2"/>
              </a:gs>
              <a:gs pos="100000">
                <a:schemeClr val="tx1"/>
              </a:gs>
            </a:gsLst>
            <a:lin ang="18900000" scaled="1"/>
          </a:gradFill>
        </p:spPr>
        <p:txBody>
          <a:bodyPr lIns="91440" rIns="91440" anchor="ctr" anchorCtr="0"/>
          <a:lstStyle>
            <a:lvl1pPr marL="0" indent="0" algn="ctr">
              <a:buNone/>
              <a:defRPr sz="14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Insert key point text about image or page</a:t>
            </a:r>
          </a:p>
        </p:txBody>
      </p:sp>
      <p:sp>
        <p:nvSpPr>
          <p:cNvPr id="14" name="Content Placeholder 2">
            <a:extLst>
              <a:ext uri="{FF2B5EF4-FFF2-40B4-BE49-F238E27FC236}">
                <a16:creationId xmlns:a16="http://schemas.microsoft.com/office/drawing/2014/main" id="{5F64877E-2E8A-407E-90CF-DB7FCC9E782C}"/>
              </a:ext>
            </a:extLst>
          </p:cNvPr>
          <p:cNvSpPr>
            <a:spLocks noGrp="1"/>
          </p:cNvSpPr>
          <p:nvPr>
            <p:ph idx="1"/>
          </p:nvPr>
        </p:nvSpPr>
        <p:spPr>
          <a:xfrm>
            <a:off x="8101417" y="2853289"/>
            <a:ext cx="3454399" cy="3289604"/>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8" name="Picture Placeholder 5"/>
          <p:cNvSpPr>
            <a:spLocks noGrp="1"/>
          </p:cNvSpPr>
          <p:nvPr>
            <p:ph type="pic" sz="quarter" idx="10" hasCustomPrompt="1"/>
          </p:nvPr>
        </p:nvSpPr>
        <p:spPr>
          <a:xfrm>
            <a:off x="609601" y="609600"/>
            <a:ext cx="7213600" cy="3824733"/>
          </a:xfrm>
          <a:solidFill>
            <a:schemeClr val="bg1">
              <a:lumMod val="95000"/>
            </a:schemeClr>
          </a:solidFill>
          <a:ln>
            <a:noFill/>
          </a:ln>
        </p:spPr>
        <p:txBody>
          <a:bodyPr tIns="210312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i="0" kern="1200" baseline="0" dirty="0">
                <a:solidFill>
                  <a:schemeClr val="bg1">
                    <a:lumMod val="50000"/>
                  </a:schemeClr>
                </a:solidFill>
                <a:latin typeface="+mn-lt"/>
                <a:ea typeface="+mn-ea"/>
                <a:cs typeface="+mn-cs"/>
              </a:defRPr>
            </a:lvl1pPr>
          </a:lstStyle>
          <a:p>
            <a:r>
              <a:rPr lang="en-GB"/>
              <a:t>Click icon to insert picture &gt;&gt; right-click and send to back</a:t>
            </a:r>
          </a:p>
        </p:txBody>
      </p:sp>
      <p:sp>
        <p:nvSpPr>
          <p:cNvPr id="9" name="Title 1"/>
          <p:cNvSpPr>
            <a:spLocks noGrp="1"/>
          </p:cNvSpPr>
          <p:nvPr>
            <p:ph type="title" hasCustomPrompt="1"/>
          </p:nvPr>
        </p:nvSpPr>
        <p:spPr>
          <a:xfrm>
            <a:off x="8048251" y="664464"/>
            <a:ext cx="3507565" cy="1544598"/>
          </a:xfrm>
        </p:spPr>
        <p:txBody>
          <a:bodyPr wrap="square" anchor="b" anchorCtr="0">
            <a:noAutofit/>
          </a:bodyPr>
          <a:lstStyle>
            <a:lvl1pPr algn="l">
              <a:lnSpc>
                <a:spcPct val="90000"/>
              </a:lnSpc>
              <a:defRPr sz="3600" b="0" cap="none" spc="0" baseline="0">
                <a:solidFill>
                  <a:schemeClr val="accent2"/>
                </a:solidFill>
                <a:latin typeface="+mj-lt"/>
              </a:defRPr>
            </a:lvl1pPr>
          </a:lstStyle>
          <a:p>
            <a:r>
              <a:rPr lang="en-US"/>
              <a:t>Title here up to three lines of text</a:t>
            </a:r>
          </a:p>
        </p:txBody>
      </p:sp>
      <p:cxnSp>
        <p:nvCxnSpPr>
          <p:cNvPr id="15" name="Straight Connector 14">
            <a:extLst>
              <a:ext uri="{FF2B5EF4-FFF2-40B4-BE49-F238E27FC236}">
                <a16:creationId xmlns:a16="http://schemas.microsoft.com/office/drawing/2014/main" id="{2DC6BC83-063B-42B7-AC2C-1E5378D86587}"/>
              </a:ext>
            </a:extLst>
          </p:cNvPr>
          <p:cNvCxnSpPr>
            <a:cxnSpLocks/>
          </p:cNvCxnSpPr>
          <p:nvPr userDrawn="1"/>
        </p:nvCxnSpPr>
        <p:spPr>
          <a:xfrm>
            <a:off x="8144279" y="2471298"/>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5">
            <a:extLst>
              <a:ext uri="{FF2B5EF4-FFF2-40B4-BE49-F238E27FC236}">
                <a16:creationId xmlns:a16="http://schemas.microsoft.com/office/drawing/2014/main" id="{E217D135-04E4-498A-86F6-F66A49A67305}"/>
              </a:ext>
            </a:extLst>
          </p:cNvPr>
          <p:cNvSpPr>
            <a:spLocks noGrp="1"/>
          </p:cNvSpPr>
          <p:nvPr>
            <p:ph type="pic" sz="quarter" idx="11" hasCustomPrompt="1"/>
          </p:nvPr>
        </p:nvSpPr>
        <p:spPr>
          <a:xfrm>
            <a:off x="4368801" y="4673295"/>
            <a:ext cx="3454399" cy="1572768"/>
          </a:xfrm>
          <a:solidFill>
            <a:schemeClr val="bg1">
              <a:lumMod val="95000"/>
            </a:schemeClr>
          </a:solidFill>
          <a:ln>
            <a:noFill/>
          </a:ln>
        </p:spPr>
        <p:txBody>
          <a:bodyPr tIns="18288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200" i="0" kern="1200" baseline="0" dirty="0">
                <a:solidFill>
                  <a:schemeClr val="bg1">
                    <a:lumMod val="50000"/>
                  </a:schemeClr>
                </a:solidFill>
                <a:latin typeface="+mn-lt"/>
                <a:ea typeface="+mn-ea"/>
                <a:cs typeface="+mn-cs"/>
              </a:defRPr>
            </a:lvl1pPr>
          </a:lstStyle>
          <a:p>
            <a:r>
              <a:rPr lang="en-GB"/>
              <a:t>Click icon to insert picture &gt;&gt; </a:t>
            </a:r>
            <a:br>
              <a:rPr lang="en-GB"/>
            </a:br>
            <a:r>
              <a:rPr lang="en-GB"/>
              <a:t>right-click and send to back</a:t>
            </a:r>
          </a:p>
        </p:txBody>
      </p:sp>
      <p:sp>
        <p:nvSpPr>
          <p:cNvPr id="4" name="Text Placeholder 3">
            <a:extLst>
              <a:ext uri="{FF2B5EF4-FFF2-40B4-BE49-F238E27FC236}">
                <a16:creationId xmlns:a16="http://schemas.microsoft.com/office/drawing/2014/main" id="{C7FAF903-A211-4DFE-9122-19471F69F597}"/>
              </a:ext>
            </a:extLst>
          </p:cNvPr>
          <p:cNvSpPr>
            <a:spLocks noGrp="1"/>
          </p:cNvSpPr>
          <p:nvPr>
            <p:ph type="body" sz="quarter" idx="12" hasCustomPrompt="1"/>
          </p:nvPr>
        </p:nvSpPr>
        <p:spPr>
          <a:xfrm>
            <a:off x="609601" y="4673600"/>
            <a:ext cx="1574800" cy="1574800"/>
          </a:xfrm>
          <a:gradFill>
            <a:gsLst>
              <a:gs pos="0">
                <a:schemeClr val="accent1"/>
              </a:gs>
              <a:gs pos="100000">
                <a:srgbClr val="AC0000"/>
              </a:gs>
            </a:gsLst>
            <a:lin ang="18900000" scaled="1"/>
          </a:gradFill>
        </p:spPr>
        <p:txBody>
          <a:bodyPr anchor="ctr" anchorCtr="0"/>
          <a:lstStyle>
            <a:lvl1pPr marL="0" indent="0" algn="ctr">
              <a:buNone/>
              <a:defRPr sz="10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Place white icon here</a:t>
            </a:r>
          </a:p>
        </p:txBody>
      </p:sp>
    </p:spTree>
    <p:extLst>
      <p:ext uri="{BB962C8B-B14F-4D97-AF65-F5344CB8AC3E}">
        <p14:creationId xmlns:p14="http://schemas.microsoft.com/office/powerpoint/2010/main" val="199936494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content left, graphics right">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E6DEA48C-0E26-442B-9C27-D791486CB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7394" y="2958796"/>
            <a:ext cx="6363932" cy="4405799"/>
          </a:xfrm>
          <a:prstGeom prst="rect">
            <a:avLst/>
          </a:prstGeom>
        </p:spPr>
      </p:pic>
      <p:sp>
        <p:nvSpPr>
          <p:cNvPr id="8" name="Picture Placeholder 5"/>
          <p:cNvSpPr>
            <a:spLocks noGrp="1"/>
          </p:cNvSpPr>
          <p:nvPr>
            <p:ph type="pic" sz="quarter" idx="10" hasCustomPrompt="1"/>
          </p:nvPr>
        </p:nvSpPr>
        <p:spPr>
          <a:xfrm>
            <a:off x="4368799" y="609600"/>
            <a:ext cx="5334001" cy="5636463"/>
          </a:xfrm>
          <a:solidFill>
            <a:schemeClr val="bg1">
              <a:lumMod val="95000"/>
            </a:schemeClr>
          </a:solidFill>
          <a:ln>
            <a:noFill/>
          </a:ln>
        </p:spPr>
        <p:txBody>
          <a:bodyPr tIns="210312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i="0" kern="1200" baseline="0" dirty="0">
                <a:solidFill>
                  <a:schemeClr val="bg1">
                    <a:lumMod val="50000"/>
                  </a:schemeClr>
                </a:solidFill>
                <a:latin typeface="+mn-lt"/>
                <a:ea typeface="+mn-ea"/>
                <a:cs typeface="+mn-cs"/>
              </a:defRPr>
            </a:lvl1pPr>
          </a:lstStyle>
          <a:p>
            <a:r>
              <a:rPr lang="en-GB"/>
              <a:t>Click icon to insert picture &gt;&gt; right-click and send to back</a:t>
            </a:r>
          </a:p>
        </p:txBody>
      </p:sp>
      <p:sp>
        <p:nvSpPr>
          <p:cNvPr id="19" name="Text Placeholder 3">
            <a:extLst>
              <a:ext uri="{FF2B5EF4-FFF2-40B4-BE49-F238E27FC236}">
                <a16:creationId xmlns:a16="http://schemas.microsoft.com/office/drawing/2014/main" id="{A0381EBF-2126-4521-8CAF-CE74FC276877}"/>
              </a:ext>
            </a:extLst>
          </p:cNvPr>
          <p:cNvSpPr>
            <a:spLocks noGrp="1"/>
          </p:cNvSpPr>
          <p:nvPr>
            <p:ph type="body" sz="quarter" idx="13" hasCustomPrompt="1"/>
          </p:nvPr>
        </p:nvSpPr>
        <p:spPr>
          <a:xfrm>
            <a:off x="10007598" y="4284662"/>
            <a:ext cx="1574800" cy="1963433"/>
          </a:xfrm>
          <a:gradFill>
            <a:gsLst>
              <a:gs pos="0">
                <a:schemeClr val="tx2"/>
              </a:gs>
              <a:gs pos="100000">
                <a:schemeClr val="tx1"/>
              </a:gs>
            </a:gsLst>
            <a:lin ang="18900000" scaled="1"/>
          </a:gradFill>
        </p:spPr>
        <p:txBody>
          <a:bodyPr lIns="91440" rIns="91440" anchor="ctr" anchorCtr="0"/>
          <a:lstStyle>
            <a:lvl1pPr marL="0" indent="0" algn="ctr">
              <a:buNone/>
              <a:defRPr sz="14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Insert key point text about image or page</a:t>
            </a:r>
          </a:p>
        </p:txBody>
      </p:sp>
      <p:sp>
        <p:nvSpPr>
          <p:cNvPr id="14" name="Content Placeholder 2">
            <a:extLst>
              <a:ext uri="{FF2B5EF4-FFF2-40B4-BE49-F238E27FC236}">
                <a16:creationId xmlns:a16="http://schemas.microsoft.com/office/drawing/2014/main" id="{5F64877E-2E8A-407E-90CF-DB7FCC9E782C}"/>
              </a:ext>
            </a:extLst>
          </p:cNvPr>
          <p:cNvSpPr>
            <a:spLocks noGrp="1"/>
          </p:cNvSpPr>
          <p:nvPr>
            <p:ph idx="1"/>
          </p:nvPr>
        </p:nvSpPr>
        <p:spPr>
          <a:xfrm>
            <a:off x="609601" y="2853289"/>
            <a:ext cx="3454399" cy="3289604"/>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32C0FC49-97E0-4EA3-BDE0-99DAA92CC64E}"/>
              </a:ext>
            </a:extLst>
          </p:cNvPr>
          <p:cNvSpPr/>
          <p:nvPr userDrawn="1"/>
        </p:nvSpPr>
        <p:spPr>
          <a:xfrm>
            <a:off x="556435" y="1125415"/>
            <a:ext cx="1753011" cy="32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9" name="Title 1"/>
          <p:cNvSpPr>
            <a:spLocks noGrp="1"/>
          </p:cNvSpPr>
          <p:nvPr>
            <p:ph type="title" hasCustomPrompt="1"/>
          </p:nvPr>
        </p:nvSpPr>
        <p:spPr>
          <a:xfrm>
            <a:off x="556435" y="664464"/>
            <a:ext cx="3507565" cy="1544598"/>
          </a:xfrm>
        </p:spPr>
        <p:txBody>
          <a:bodyPr wrap="square" anchor="b" anchorCtr="0">
            <a:noAutofit/>
          </a:bodyPr>
          <a:lstStyle>
            <a:lvl1pPr algn="l">
              <a:lnSpc>
                <a:spcPct val="90000"/>
              </a:lnSpc>
              <a:defRPr sz="3600" b="0" cap="none" spc="0" baseline="0">
                <a:solidFill>
                  <a:schemeClr val="accent2"/>
                </a:solidFill>
                <a:latin typeface="+mj-lt"/>
              </a:defRPr>
            </a:lvl1pPr>
          </a:lstStyle>
          <a:p>
            <a:r>
              <a:rPr lang="en-US"/>
              <a:t>Title here up to three lines of text</a:t>
            </a:r>
          </a:p>
        </p:txBody>
      </p:sp>
      <p:cxnSp>
        <p:nvCxnSpPr>
          <p:cNvPr id="15" name="Straight Connector 14">
            <a:extLst>
              <a:ext uri="{FF2B5EF4-FFF2-40B4-BE49-F238E27FC236}">
                <a16:creationId xmlns:a16="http://schemas.microsoft.com/office/drawing/2014/main" id="{2DC6BC83-063B-42B7-AC2C-1E5378D86587}"/>
              </a:ext>
            </a:extLst>
          </p:cNvPr>
          <p:cNvCxnSpPr>
            <a:cxnSpLocks/>
          </p:cNvCxnSpPr>
          <p:nvPr userDrawn="1"/>
        </p:nvCxnSpPr>
        <p:spPr>
          <a:xfrm>
            <a:off x="652463" y="2471298"/>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7FAF903-A211-4DFE-9122-19471F69F597}"/>
              </a:ext>
            </a:extLst>
          </p:cNvPr>
          <p:cNvSpPr>
            <a:spLocks noGrp="1"/>
          </p:cNvSpPr>
          <p:nvPr>
            <p:ph type="body" sz="quarter" idx="12" hasCustomPrompt="1"/>
          </p:nvPr>
        </p:nvSpPr>
        <p:spPr>
          <a:xfrm>
            <a:off x="10007598" y="609600"/>
            <a:ext cx="1574800" cy="3341078"/>
          </a:xfrm>
          <a:gradFill flip="none" rotWithShape="1">
            <a:gsLst>
              <a:gs pos="0">
                <a:schemeClr val="accent1"/>
              </a:gs>
              <a:gs pos="100000">
                <a:srgbClr val="AC0000"/>
              </a:gs>
            </a:gsLst>
            <a:lin ang="18900000" scaled="1"/>
            <a:tileRect/>
          </a:gradFill>
        </p:spPr>
        <p:txBody>
          <a:bodyPr anchor="ctr" anchorCtr="0"/>
          <a:lstStyle>
            <a:lvl1pPr marL="0" indent="0" algn="ctr">
              <a:buNone/>
              <a:defRPr sz="10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Place white icon here</a:t>
            </a:r>
          </a:p>
        </p:txBody>
      </p:sp>
    </p:spTree>
    <p:extLst>
      <p:ext uri="{BB962C8B-B14F-4D97-AF65-F5344CB8AC3E}">
        <p14:creationId xmlns:p14="http://schemas.microsoft.com/office/powerpoint/2010/main" val="33117095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right, graphics lef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415E40C-CF88-4646-8513-70059C9E48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332" y="2958796"/>
            <a:ext cx="6363932" cy="4405799"/>
          </a:xfrm>
          <a:prstGeom prst="rect">
            <a:avLst/>
          </a:prstGeom>
        </p:spPr>
      </p:pic>
      <p:sp>
        <p:nvSpPr>
          <p:cNvPr id="8" name="Picture Placeholder 5"/>
          <p:cNvSpPr>
            <a:spLocks noGrp="1"/>
          </p:cNvSpPr>
          <p:nvPr>
            <p:ph type="pic" sz="quarter" idx="10" hasCustomPrompt="1"/>
          </p:nvPr>
        </p:nvSpPr>
        <p:spPr>
          <a:xfrm>
            <a:off x="2491734" y="609600"/>
            <a:ext cx="5334001" cy="5636463"/>
          </a:xfrm>
          <a:solidFill>
            <a:schemeClr val="bg1">
              <a:lumMod val="95000"/>
            </a:schemeClr>
          </a:solidFill>
          <a:ln>
            <a:noFill/>
          </a:ln>
        </p:spPr>
        <p:txBody>
          <a:bodyPr tIns="210312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i="0" kern="1200" baseline="0" dirty="0">
                <a:solidFill>
                  <a:schemeClr val="bg1">
                    <a:lumMod val="50000"/>
                  </a:schemeClr>
                </a:solidFill>
                <a:latin typeface="+mn-lt"/>
                <a:ea typeface="+mn-ea"/>
                <a:cs typeface="+mn-cs"/>
              </a:defRPr>
            </a:lvl1pPr>
          </a:lstStyle>
          <a:p>
            <a:r>
              <a:rPr lang="en-GB"/>
              <a:t>Click icon to insert picture &gt;&gt; right-click and send to back</a:t>
            </a:r>
          </a:p>
        </p:txBody>
      </p:sp>
      <p:sp>
        <p:nvSpPr>
          <p:cNvPr id="19" name="Text Placeholder 3">
            <a:extLst>
              <a:ext uri="{FF2B5EF4-FFF2-40B4-BE49-F238E27FC236}">
                <a16:creationId xmlns:a16="http://schemas.microsoft.com/office/drawing/2014/main" id="{A0381EBF-2126-4521-8CAF-CE74FC276877}"/>
              </a:ext>
            </a:extLst>
          </p:cNvPr>
          <p:cNvSpPr>
            <a:spLocks noGrp="1"/>
          </p:cNvSpPr>
          <p:nvPr>
            <p:ph type="body" sz="quarter" idx="13" hasCustomPrompt="1"/>
          </p:nvPr>
        </p:nvSpPr>
        <p:spPr>
          <a:xfrm>
            <a:off x="614671" y="4284662"/>
            <a:ext cx="1574800" cy="1963433"/>
          </a:xfrm>
          <a:gradFill>
            <a:gsLst>
              <a:gs pos="0">
                <a:schemeClr val="tx2"/>
              </a:gs>
              <a:gs pos="100000">
                <a:schemeClr val="tx1"/>
              </a:gs>
            </a:gsLst>
            <a:lin ang="18900000" scaled="1"/>
          </a:gradFill>
        </p:spPr>
        <p:txBody>
          <a:bodyPr lIns="91440" rIns="91440" anchor="ctr" anchorCtr="0"/>
          <a:lstStyle>
            <a:lvl1pPr marL="0" indent="0" algn="ctr">
              <a:buNone/>
              <a:defRPr sz="14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Insert key point text about image or page</a:t>
            </a:r>
          </a:p>
        </p:txBody>
      </p:sp>
      <p:sp>
        <p:nvSpPr>
          <p:cNvPr id="14" name="Content Placeholder 2">
            <a:extLst>
              <a:ext uri="{FF2B5EF4-FFF2-40B4-BE49-F238E27FC236}">
                <a16:creationId xmlns:a16="http://schemas.microsoft.com/office/drawing/2014/main" id="{5F64877E-2E8A-407E-90CF-DB7FCC9E782C}"/>
              </a:ext>
            </a:extLst>
          </p:cNvPr>
          <p:cNvSpPr>
            <a:spLocks noGrp="1"/>
          </p:cNvSpPr>
          <p:nvPr>
            <p:ph idx="1"/>
          </p:nvPr>
        </p:nvSpPr>
        <p:spPr>
          <a:xfrm>
            <a:off x="8127999" y="2853289"/>
            <a:ext cx="3454399" cy="3289604"/>
          </a:xfr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hasCustomPrompt="1"/>
          </p:nvPr>
        </p:nvSpPr>
        <p:spPr>
          <a:xfrm>
            <a:off x="8074833" y="664464"/>
            <a:ext cx="3507565" cy="1544598"/>
          </a:xfrm>
        </p:spPr>
        <p:txBody>
          <a:bodyPr wrap="square" anchor="b" anchorCtr="0">
            <a:noAutofit/>
          </a:bodyPr>
          <a:lstStyle>
            <a:lvl1pPr algn="l">
              <a:lnSpc>
                <a:spcPct val="90000"/>
              </a:lnSpc>
              <a:defRPr sz="3600" b="0" cap="none" spc="0" baseline="0">
                <a:solidFill>
                  <a:schemeClr val="accent2"/>
                </a:solidFill>
                <a:latin typeface="+mj-lt"/>
              </a:defRPr>
            </a:lvl1pPr>
          </a:lstStyle>
          <a:p>
            <a:r>
              <a:rPr lang="en-US"/>
              <a:t>Title here up to three lines of text</a:t>
            </a:r>
          </a:p>
        </p:txBody>
      </p:sp>
      <p:cxnSp>
        <p:nvCxnSpPr>
          <p:cNvPr id="15" name="Straight Connector 14">
            <a:extLst>
              <a:ext uri="{FF2B5EF4-FFF2-40B4-BE49-F238E27FC236}">
                <a16:creationId xmlns:a16="http://schemas.microsoft.com/office/drawing/2014/main" id="{2DC6BC83-063B-42B7-AC2C-1E5378D86587}"/>
              </a:ext>
            </a:extLst>
          </p:cNvPr>
          <p:cNvCxnSpPr>
            <a:cxnSpLocks/>
          </p:cNvCxnSpPr>
          <p:nvPr userDrawn="1"/>
        </p:nvCxnSpPr>
        <p:spPr>
          <a:xfrm>
            <a:off x="8170861" y="2471298"/>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7FAF903-A211-4DFE-9122-19471F69F597}"/>
              </a:ext>
            </a:extLst>
          </p:cNvPr>
          <p:cNvSpPr>
            <a:spLocks noGrp="1"/>
          </p:cNvSpPr>
          <p:nvPr>
            <p:ph type="body" sz="quarter" idx="12" hasCustomPrompt="1"/>
          </p:nvPr>
        </p:nvSpPr>
        <p:spPr>
          <a:xfrm>
            <a:off x="614671" y="609600"/>
            <a:ext cx="1574800" cy="3341078"/>
          </a:xfrm>
          <a:gradFill flip="none" rotWithShape="1">
            <a:gsLst>
              <a:gs pos="0">
                <a:schemeClr val="accent1"/>
              </a:gs>
              <a:gs pos="100000">
                <a:srgbClr val="AC0000"/>
              </a:gs>
            </a:gsLst>
            <a:lin ang="18900000" scaled="1"/>
            <a:tileRect/>
          </a:gradFill>
        </p:spPr>
        <p:txBody>
          <a:bodyPr anchor="ctr" anchorCtr="0"/>
          <a:lstStyle>
            <a:lvl1pPr marL="0" indent="0" algn="ctr">
              <a:buNone/>
              <a:defRPr sz="1000">
                <a:solidFill>
                  <a:schemeClr val="bg1"/>
                </a:solidFill>
              </a:defRPr>
            </a:lvl1pPr>
            <a:lvl2pPr algn="ctr">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a:t>Place white icon here</a:t>
            </a:r>
          </a:p>
        </p:txBody>
      </p:sp>
    </p:spTree>
    <p:extLst>
      <p:ext uri="{BB962C8B-B14F-4D97-AF65-F5344CB8AC3E}">
        <p14:creationId xmlns:p14="http://schemas.microsoft.com/office/powerpoint/2010/main" val="374494734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mage, side title &amp; conte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C60040-742B-415D-A58D-090DB2365E2C}"/>
              </a:ext>
            </a:extLst>
          </p:cNvPr>
          <p:cNvSpPr/>
          <p:nvPr userDrawn="1"/>
        </p:nvSpPr>
        <p:spPr>
          <a:xfrm>
            <a:off x="499730" y="914401"/>
            <a:ext cx="1796903" cy="38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0" y="0"/>
            <a:ext cx="7823200" cy="6858000"/>
          </a:xfrm>
          <a:solidFill>
            <a:srgbClr val="CCCCCC"/>
          </a:solidFill>
        </p:spPr>
        <p:txBody>
          <a:bodyPr tIns="2286000"/>
          <a:lstStyle>
            <a:lvl1pPr marL="0" indent="0" algn="ctr">
              <a:buNone/>
              <a:defRPr sz="1600"/>
            </a:lvl1pPr>
          </a:lstStyle>
          <a:p>
            <a:r>
              <a:rPr lang="en-US"/>
              <a:t>Click icon to insert picture &gt;&gt; right-click and send to back</a:t>
            </a:r>
          </a:p>
          <a:p>
            <a:r>
              <a:rPr lang="en-US"/>
              <a:t>Incorporate a frame or frame element on the image</a:t>
            </a:r>
          </a:p>
        </p:txBody>
      </p:sp>
      <p:sp>
        <p:nvSpPr>
          <p:cNvPr id="34" name="Text Placeholder 13">
            <a:extLst>
              <a:ext uri="{FF2B5EF4-FFF2-40B4-BE49-F238E27FC236}">
                <a16:creationId xmlns:a16="http://schemas.microsoft.com/office/drawing/2014/main" id="{4B65FBB6-342F-47D3-85B3-6EAF8EDE1B4A}"/>
              </a:ext>
            </a:extLst>
          </p:cNvPr>
          <p:cNvSpPr>
            <a:spLocks noGrp="1"/>
          </p:cNvSpPr>
          <p:nvPr>
            <p:ph type="body" sz="quarter" idx="26" hasCustomPrompt="1"/>
          </p:nvPr>
        </p:nvSpPr>
        <p:spPr>
          <a:xfrm>
            <a:off x="8132185" y="3935183"/>
            <a:ext cx="3450215" cy="553998"/>
          </a:xfrm>
        </p:spPr>
        <p:txBody>
          <a:bodyPr wrap="square">
            <a:spAutoFit/>
          </a:bodyPr>
          <a:lstStyle>
            <a:lvl1pPr marL="0" indent="0">
              <a:spcBef>
                <a:spcPts val="0"/>
              </a:spcBef>
              <a:buNone/>
              <a:defRPr sz="2000" b="1"/>
            </a:lvl1pPr>
            <a:lvl2pPr>
              <a:defRPr/>
            </a:lvl2pPr>
          </a:lstStyle>
          <a:p>
            <a:pPr lvl="0"/>
            <a:r>
              <a:rPr lang="en-US"/>
              <a:t>Content card short title up to two lines of text</a:t>
            </a:r>
          </a:p>
        </p:txBody>
      </p:sp>
      <p:sp>
        <p:nvSpPr>
          <p:cNvPr id="35" name="Text Placeholder 13">
            <a:extLst>
              <a:ext uri="{FF2B5EF4-FFF2-40B4-BE49-F238E27FC236}">
                <a16:creationId xmlns:a16="http://schemas.microsoft.com/office/drawing/2014/main" id="{B34A4D18-AB58-41A5-9D23-EEADA372C3A9}"/>
              </a:ext>
            </a:extLst>
          </p:cNvPr>
          <p:cNvSpPr>
            <a:spLocks noGrp="1"/>
          </p:cNvSpPr>
          <p:nvPr>
            <p:ph type="body" sz="quarter" idx="27" hasCustomPrompt="1"/>
          </p:nvPr>
        </p:nvSpPr>
        <p:spPr>
          <a:xfrm>
            <a:off x="8132185" y="4732929"/>
            <a:ext cx="3450215" cy="221599"/>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37" name="Title 2">
            <a:extLst>
              <a:ext uri="{FF2B5EF4-FFF2-40B4-BE49-F238E27FC236}">
                <a16:creationId xmlns:a16="http://schemas.microsoft.com/office/drawing/2014/main" id="{87B6D654-EF10-4DB2-801B-0A1720DFE5F1}"/>
              </a:ext>
            </a:extLst>
          </p:cNvPr>
          <p:cNvSpPr>
            <a:spLocks noGrp="1"/>
          </p:cNvSpPr>
          <p:nvPr>
            <p:ph type="title" idx="4294967295"/>
          </p:nvPr>
        </p:nvSpPr>
        <p:spPr>
          <a:xfrm>
            <a:off x="8113787" y="2365758"/>
            <a:ext cx="3517900" cy="997196"/>
          </a:xfrm>
        </p:spPr>
        <p:txBody>
          <a:bodyPr anchor="b" anchorCtr="0"/>
          <a:lstStyle/>
          <a:p>
            <a:r>
              <a:rPr lang="en-US"/>
              <a:t>Click to edit Master title style</a:t>
            </a:r>
          </a:p>
        </p:txBody>
      </p:sp>
      <p:cxnSp>
        <p:nvCxnSpPr>
          <p:cNvPr id="38" name="Straight Connector 37">
            <a:extLst>
              <a:ext uri="{FF2B5EF4-FFF2-40B4-BE49-F238E27FC236}">
                <a16:creationId xmlns:a16="http://schemas.microsoft.com/office/drawing/2014/main" id="{AF9FDCDE-FE3D-4708-8AA2-289BB4B8762F}"/>
              </a:ext>
            </a:extLst>
          </p:cNvPr>
          <p:cNvCxnSpPr>
            <a:cxnSpLocks/>
          </p:cNvCxnSpPr>
          <p:nvPr userDrawn="1"/>
        </p:nvCxnSpPr>
        <p:spPr>
          <a:xfrm>
            <a:off x="8196914" y="3580231"/>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9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 image right_light">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gradFill>
            <a:gsLst>
              <a:gs pos="100000">
                <a:schemeClr val="bg1"/>
              </a:gs>
              <a:gs pos="0">
                <a:schemeClr val="bg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DC9643C6-BB84-4CE0-A8FA-84351D444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2667" y="-1069922"/>
            <a:ext cx="4521331" cy="3130152"/>
          </a:xfrm>
          <a:prstGeom prst="rect">
            <a:avLst/>
          </a:prstGeom>
        </p:spPr>
      </p:pic>
      <p:sp>
        <p:nvSpPr>
          <p:cNvPr id="13" name="Picture Placeholder 5"/>
          <p:cNvSpPr>
            <a:spLocks noGrp="1"/>
          </p:cNvSpPr>
          <p:nvPr>
            <p:ph type="pic" sz="quarter" idx="10" hasCustomPrompt="1"/>
          </p:nvPr>
        </p:nvSpPr>
        <p:spPr>
          <a:xfrm>
            <a:off x="6096000" y="0"/>
            <a:ext cx="6096000" cy="6858000"/>
          </a:xfrm>
          <a:solidFill>
            <a:schemeClr val="bg1">
              <a:lumMod val="95000"/>
            </a:schemeClr>
          </a:solidFill>
          <a:ln>
            <a:noFill/>
          </a:ln>
        </p:spPr>
        <p:txBody>
          <a:bodyPr tIns="27432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b="0" i="0" kern="1200" baseline="0" dirty="0">
                <a:solidFill>
                  <a:schemeClr val="bg1">
                    <a:lumMod val="50000"/>
                  </a:schemeClr>
                </a:solidFill>
                <a:latin typeface="+mn-lt"/>
                <a:ea typeface="+mn-ea"/>
                <a:cs typeface="Roboto Light" charset="0"/>
              </a:defRPr>
            </a:lvl1pPr>
          </a:lstStyle>
          <a:p>
            <a:r>
              <a:rPr lang="en-GB"/>
              <a:t>Click icon to insert picture</a:t>
            </a:r>
          </a:p>
        </p:txBody>
      </p:sp>
      <p:cxnSp>
        <p:nvCxnSpPr>
          <p:cNvPr id="14" name="Straight Connector 13">
            <a:extLst>
              <a:ext uri="{FF2B5EF4-FFF2-40B4-BE49-F238E27FC236}">
                <a16:creationId xmlns:a16="http://schemas.microsoft.com/office/drawing/2014/main" id="{0C825786-781B-420E-85FD-97DCF73711AE}"/>
              </a:ext>
            </a:extLst>
          </p:cNvPr>
          <p:cNvCxnSpPr>
            <a:cxnSpLocks/>
          </p:cNvCxnSpPr>
          <p:nvPr userDrawn="1"/>
        </p:nvCxnSpPr>
        <p:spPr>
          <a:xfrm flipV="1">
            <a:off x="5502062" y="5460001"/>
            <a:ext cx="441538" cy="99171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CE8262D-C617-4E80-9F4B-602ABAFDD3C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18812" y="6045270"/>
            <a:ext cx="1816355" cy="1282133"/>
          </a:xfrm>
          <a:prstGeom prst="rect">
            <a:avLst/>
          </a:prstGeom>
        </p:spPr>
      </p:pic>
      <p:sp>
        <p:nvSpPr>
          <p:cNvPr id="10" name="Title 1">
            <a:extLst>
              <a:ext uri="{FF2B5EF4-FFF2-40B4-BE49-F238E27FC236}">
                <a16:creationId xmlns:a16="http://schemas.microsoft.com/office/drawing/2014/main" id="{3F99510B-A523-4AB6-B039-B99171283FCB}"/>
              </a:ext>
            </a:extLst>
          </p:cNvPr>
          <p:cNvSpPr>
            <a:spLocks noGrp="1"/>
          </p:cNvSpPr>
          <p:nvPr>
            <p:ph type="title" hasCustomPrompt="1"/>
          </p:nvPr>
        </p:nvSpPr>
        <p:spPr>
          <a:xfrm>
            <a:off x="609600" y="609600"/>
            <a:ext cx="4699000" cy="2808422"/>
          </a:xfrm>
        </p:spPr>
        <p:txBody>
          <a:bodyPr wrap="square" rIns="0" anchor="b" anchorCtr="0">
            <a:noAutofit/>
          </a:bodyPr>
          <a:lstStyle>
            <a:lvl1pPr algn="l">
              <a:lnSpc>
                <a:spcPct val="90000"/>
              </a:lnSpc>
              <a:defRPr sz="4400" b="0" cap="all" spc="0" baseline="0">
                <a:solidFill>
                  <a:schemeClr val="accent2"/>
                </a:solidFill>
              </a:defRPr>
            </a:lvl1pPr>
          </a:lstStyle>
          <a:p>
            <a:r>
              <a:rPr lang="en-US"/>
              <a:t>SECTION Title Here</a:t>
            </a:r>
          </a:p>
        </p:txBody>
      </p:sp>
      <p:sp>
        <p:nvSpPr>
          <p:cNvPr id="16" name="Text Placeholder 16">
            <a:extLst>
              <a:ext uri="{FF2B5EF4-FFF2-40B4-BE49-F238E27FC236}">
                <a16:creationId xmlns:a16="http://schemas.microsoft.com/office/drawing/2014/main" id="{0F771946-319E-4132-8F34-C99523BDF649}"/>
              </a:ext>
            </a:extLst>
          </p:cNvPr>
          <p:cNvSpPr>
            <a:spLocks noGrp="1"/>
          </p:cNvSpPr>
          <p:nvPr>
            <p:ph type="body" sz="quarter" idx="12" hasCustomPrompt="1"/>
          </p:nvPr>
        </p:nvSpPr>
        <p:spPr>
          <a:xfrm>
            <a:off x="609600" y="4037643"/>
            <a:ext cx="4699000" cy="2210757"/>
          </a:xfrm>
        </p:spPr>
        <p:txBody>
          <a:bodyPr rIns="0">
            <a:noAutofit/>
          </a:bodyPr>
          <a:lstStyle>
            <a:lvl1pPr marL="0" indent="0" algn="l">
              <a:lnSpc>
                <a:spcPct val="90000"/>
              </a:lnSpc>
              <a:spcBef>
                <a:spcPts val="0"/>
              </a:spcBef>
              <a:spcAft>
                <a:spcPts val="1200"/>
              </a:spcAft>
              <a:buNone/>
              <a:defRPr sz="2000" b="0" baseline="0">
                <a:solidFill>
                  <a:schemeClr val="tx2"/>
                </a:solidFill>
                <a:latin typeface="+mn-lt"/>
                <a:ea typeface="Roboto" panose="02000000000000000000" pitchFamily="2" charset="0"/>
              </a:defRPr>
            </a:lvl1pPr>
          </a:lstStyle>
          <a:p>
            <a:pPr lvl="0"/>
            <a:r>
              <a:rPr lang="en-US"/>
              <a:t>Content here</a:t>
            </a:r>
            <a:endParaRPr lang="th-TH"/>
          </a:p>
        </p:txBody>
      </p:sp>
      <p:cxnSp>
        <p:nvCxnSpPr>
          <p:cNvPr id="17" name="Straight Connector 16">
            <a:extLst>
              <a:ext uri="{FF2B5EF4-FFF2-40B4-BE49-F238E27FC236}">
                <a16:creationId xmlns:a16="http://schemas.microsoft.com/office/drawing/2014/main" id="{B87F05EC-D98A-4956-967E-C7070F553970}"/>
              </a:ext>
            </a:extLst>
          </p:cNvPr>
          <p:cNvCxnSpPr>
            <a:cxnSpLocks/>
          </p:cNvCxnSpPr>
          <p:nvPr userDrawn="1"/>
        </p:nvCxnSpPr>
        <p:spPr>
          <a:xfrm>
            <a:off x="657225" y="3645699"/>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345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mage, side title &amp; conte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C60040-742B-415D-A58D-090DB2365E2C}"/>
              </a:ext>
            </a:extLst>
          </p:cNvPr>
          <p:cNvSpPr/>
          <p:nvPr userDrawn="1"/>
        </p:nvSpPr>
        <p:spPr>
          <a:xfrm>
            <a:off x="499730" y="914401"/>
            <a:ext cx="1796903" cy="38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4368800" y="0"/>
            <a:ext cx="7823200" cy="6858000"/>
          </a:xfrm>
          <a:solidFill>
            <a:srgbClr val="CCCCCC"/>
          </a:solidFill>
        </p:spPr>
        <p:txBody>
          <a:bodyPr tIns="2286000"/>
          <a:lstStyle>
            <a:lvl1pPr marL="0" indent="0" algn="ctr">
              <a:buNone/>
              <a:defRPr sz="1600"/>
            </a:lvl1pPr>
          </a:lstStyle>
          <a:p>
            <a:r>
              <a:rPr lang="en-US"/>
              <a:t>Click icon to insert picture &gt;&gt; right-click and send to back</a:t>
            </a:r>
          </a:p>
          <a:p>
            <a:r>
              <a:rPr lang="en-US"/>
              <a:t>Incorporate a frame or frame element on the image</a:t>
            </a:r>
          </a:p>
        </p:txBody>
      </p:sp>
      <p:sp>
        <p:nvSpPr>
          <p:cNvPr id="34" name="Text Placeholder 13">
            <a:extLst>
              <a:ext uri="{FF2B5EF4-FFF2-40B4-BE49-F238E27FC236}">
                <a16:creationId xmlns:a16="http://schemas.microsoft.com/office/drawing/2014/main" id="{4B65FBB6-342F-47D3-85B3-6EAF8EDE1B4A}"/>
              </a:ext>
            </a:extLst>
          </p:cNvPr>
          <p:cNvSpPr>
            <a:spLocks noGrp="1"/>
          </p:cNvSpPr>
          <p:nvPr>
            <p:ph type="body" sz="quarter" idx="26" hasCustomPrompt="1"/>
          </p:nvPr>
        </p:nvSpPr>
        <p:spPr>
          <a:xfrm>
            <a:off x="627998" y="3935183"/>
            <a:ext cx="3450215" cy="553998"/>
          </a:xfrm>
        </p:spPr>
        <p:txBody>
          <a:bodyPr wrap="square">
            <a:spAutoFit/>
          </a:bodyPr>
          <a:lstStyle>
            <a:lvl1pPr marL="0" indent="0">
              <a:spcBef>
                <a:spcPts val="0"/>
              </a:spcBef>
              <a:buNone/>
              <a:defRPr sz="2000" b="1"/>
            </a:lvl1pPr>
            <a:lvl2pPr>
              <a:defRPr/>
            </a:lvl2pPr>
          </a:lstStyle>
          <a:p>
            <a:pPr lvl="0"/>
            <a:r>
              <a:rPr lang="en-US"/>
              <a:t>Content card short title up to two lines of text</a:t>
            </a:r>
          </a:p>
        </p:txBody>
      </p:sp>
      <p:sp>
        <p:nvSpPr>
          <p:cNvPr id="35" name="Text Placeholder 13">
            <a:extLst>
              <a:ext uri="{FF2B5EF4-FFF2-40B4-BE49-F238E27FC236}">
                <a16:creationId xmlns:a16="http://schemas.microsoft.com/office/drawing/2014/main" id="{B34A4D18-AB58-41A5-9D23-EEADA372C3A9}"/>
              </a:ext>
            </a:extLst>
          </p:cNvPr>
          <p:cNvSpPr>
            <a:spLocks noGrp="1"/>
          </p:cNvSpPr>
          <p:nvPr>
            <p:ph type="body" sz="quarter" idx="27" hasCustomPrompt="1"/>
          </p:nvPr>
        </p:nvSpPr>
        <p:spPr>
          <a:xfrm>
            <a:off x="627998" y="4732929"/>
            <a:ext cx="3450215" cy="221599"/>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37" name="Title 2">
            <a:extLst>
              <a:ext uri="{FF2B5EF4-FFF2-40B4-BE49-F238E27FC236}">
                <a16:creationId xmlns:a16="http://schemas.microsoft.com/office/drawing/2014/main" id="{87B6D654-EF10-4DB2-801B-0A1720DFE5F1}"/>
              </a:ext>
            </a:extLst>
          </p:cNvPr>
          <p:cNvSpPr>
            <a:spLocks noGrp="1"/>
          </p:cNvSpPr>
          <p:nvPr>
            <p:ph type="title" idx="4294967295"/>
          </p:nvPr>
        </p:nvSpPr>
        <p:spPr>
          <a:xfrm>
            <a:off x="609600" y="2365758"/>
            <a:ext cx="3517900" cy="997196"/>
          </a:xfrm>
        </p:spPr>
        <p:txBody>
          <a:bodyPr anchor="b" anchorCtr="0"/>
          <a:lstStyle/>
          <a:p>
            <a:r>
              <a:rPr lang="en-US"/>
              <a:t>Click to edit Master title style</a:t>
            </a:r>
          </a:p>
        </p:txBody>
      </p:sp>
      <p:cxnSp>
        <p:nvCxnSpPr>
          <p:cNvPr id="38" name="Straight Connector 37">
            <a:extLst>
              <a:ext uri="{FF2B5EF4-FFF2-40B4-BE49-F238E27FC236}">
                <a16:creationId xmlns:a16="http://schemas.microsoft.com/office/drawing/2014/main" id="{AF9FDCDE-FE3D-4708-8AA2-289BB4B8762F}"/>
              </a:ext>
            </a:extLst>
          </p:cNvPr>
          <p:cNvCxnSpPr>
            <a:cxnSpLocks/>
          </p:cNvCxnSpPr>
          <p:nvPr userDrawn="1"/>
        </p:nvCxnSpPr>
        <p:spPr>
          <a:xfrm>
            <a:off x="692727" y="3580231"/>
            <a:ext cx="896937"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689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image, floating title &amp; content">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0" y="0"/>
            <a:ext cx="12192000" cy="6858000"/>
          </a:xfrm>
          <a:solidFill>
            <a:srgbClr val="CCCCCC"/>
          </a:solidFill>
        </p:spPr>
        <p:txBody>
          <a:bodyPr tIns="2286000"/>
          <a:lstStyle>
            <a:lvl1pPr marL="0" indent="0" algn="ctr">
              <a:buNone/>
              <a:defRPr sz="1600"/>
            </a:lvl1pPr>
          </a:lstStyle>
          <a:p>
            <a:r>
              <a:rPr lang="en-US"/>
              <a:t>Click icon to insert picture &gt;&gt; right-click and send to back</a:t>
            </a:r>
          </a:p>
          <a:p>
            <a:r>
              <a:rPr lang="en-US"/>
              <a:t>Incorporate a frame or frame element on the image</a:t>
            </a:r>
          </a:p>
        </p:txBody>
      </p:sp>
      <p:sp>
        <p:nvSpPr>
          <p:cNvPr id="5" name="Do not delete placeholder">
            <a:extLst>
              <a:ext uri="{FF2B5EF4-FFF2-40B4-BE49-F238E27FC236}">
                <a16:creationId xmlns:a16="http://schemas.microsoft.com/office/drawing/2014/main" id="{79419830-C2E5-470F-9D57-A0E5E9D3C455}"/>
              </a:ext>
            </a:extLst>
          </p:cNvPr>
          <p:cNvSpPr>
            <a:spLocks noGrp="1"/>
          </p:cNvSpPr>
          <p:nvPr>
            <p:ph sz="quarter" idx="28"/>
          </p:nvPr>
        </p:nvSpPr>
        <p:spPr>
          <a:xfrm>
            <a:off x="7352983" y="952500"/>
            <a:ext cx="4533900" cy="4953000"/>
          </a:xfrm>
          <a:solidFill>
            <a:schemeClr val="bg1"/>
          </a:solidFill>
          <a:effectLst>
            <a:outerShdw blurRad="381000" dist="63500" dir="3960000" sx="102000" sy="102000" algn="ctr" rotWithShape="0">
              <a:schemeClr val="tx2">
                <a:alpha val="30000"/>
              </a:schemeClr>
            </a:outerShdw>
          </a:effectLst>
        </p:spPr>
        <p:txBody>
          <a:bodyPr/>
          <a:lstStyle>
            <a:lvl1pPr marL="0" indent="0" algn="ctr">
              <a:buNone/>
              <a:defRPr>
                <a:solidFill>
                  <a:schemeClr val="bg1"/>
                </a:solidFill>
              </a:defRPr>
            </a:lvl1pPr>
            <a:lvl2pPr marL="274320" indent="0">
              <a:buNone/>
              <a:defRPr/>
            </a:lvl2pPr>
            <a:lvl3pPr marL="640080" indent="0">
              <a:buNone/>
              <a:defRPr/>
            </a:lvl3pPr>
            <a:lvl4pPr marL="640080" indent="0">
              <a:buNone/>
              <a:defRPr/>
            </a:lvl4pPr>
            <a:lvl5pPr marL="1005840" indent="0">
              <a:buNone/>
              <a:defRPr/>
            </a:lvl5pPr>
          </a:lstStyle>
          <a:p>
            <a:pPr lvl="0"/>
            <a:r>
              <a:rPr lang="en-US"/>
              <a:t>Click to edit Master text styles</a:t>
            </a:r>
          </a:p>
        </p:txBody>
      </p:sp>
      <p:sp>
        <p:nvSpPr>
          <p:cNvPr id="37" name="Title 2">
            <a:extLst>
              <a:ext uri="{FF2B5EF4-FFF2-40B4-BE49-F238E27FC236}">
                <a16:creationId xmlns:a16="http://schemas.microsoft.com/office/drawing/2014/main" id="{87B6D654-EF10-4DB2-801B-0A1720DFE5F1}"/>
              </a:ext>
            </a:extLst>
          </p:cNvPr>
          <p:cNvSpPr>
            <a:spLocks noGrp="1"/>
          </p:cNvSpPr>
          <p:nvPr>
            <p:ph type="title" idx="4294967295" hasCustomPrompt="1"/>
          </p:nvPr>
        </p:nvSpPr>
        <p:spPr>
          <a:xfrm>
            <a:off x="7352983" y="952498"/>
            <a:ext cx="4534220" cy="2124312"/>
          </a:xfrm>
          <a:solidFill>
            <a:schemeClr val="bg1"/>
          </a:solidFill>
          <a:effectLst/>
        </p:spPr>
        <p:txBody>
          <a:bodyPr lIns="320040" tIns="320040" rIns="274320" bIns="182880" anchor="b" anchorCtr="0">
            <a:noAutofit/>
          </a:bodyPr>
          <a:lstStyle>
            <a:lvl1pPr>
              <a:defRPr/>
            </a:lvl1pPr>
          </a:lstStyle>
          <a:p>
            <a:r>
              <a:rPr lang="en-US"/>
              <a:t>Page title in Stand-out Slate with up to three lines </a:t>
            </a:r>
          </a:p>
        </p:txBody>
      </p:sp>
      <p:sp>
        <p:nvSpPr>
          <p:cNvPr id="9" name="Text Placeholder 13">
            <a:extLst>
              <a:ext uri="{FF2B5EF4-FFF2-40B4-BE49-F238E27FC236}">
                <a16:creationId xmlns:a16="http://schemas.microsoft.com/office/drawing/2014/main" id="{DD94B574-7CE9-4BBA-9142-7592D6606850}"/>
              </a:ext>
            </a:extLst>
          </p:cNvPr>
          <p:cNvSpPr>
            <a:spLocks noGrp="1"/>
          </p:cNvSpPr>
          <p:nvPr>
            <p:ph type="body" sz="quarter" idx="26" hasCustomPrompt="1"/>
          </p:nvPr>
        </p:nvSpPr>
        <p:spPr>
          <a:xfrm>
            <a:off x="7746998" y="3428999"/>
            <a:ext cx="3450215" cy="553998"/>
          </a:xfrm>
        </p:spPr>
        <p:txBody>
          <a:bodyPr wrap="square">
            <a:spAutoFit/>
          </a:bodyPr>
          <a:lstStyle>
            <a:lvl1pPr marL="0" indent="0">
              <a:spcBef>
                <a:spcPts val="0"/>
              </a:spcBef>
              <a:buNone/>
              <a:defRPr sz="2000" b="1"/>
            </a:lvl1pPr>
            <a:lvl2pPr>
              <a:defRPr/>
            </a:lvl2pPr>
          </a:lstStyle>
          <a:p>
            <a:pPr lvl="0"/>
            <a:r>
              <a:rPr lang="en-US"/>
              <a:t>Content card short title up to two lines of text</a:t>
            </a:r>
          </a:p>
        </p:txBody>
      </p:sp>
      <p:sp>
        <p:nvSpPr>
          <p:cNvPr id="10" name="Text Placeholder 13">
            <a:extLst>
              <a:ext uri="{FF2B5EF4-FFF2-40B4-BE49-F238E27FC236}">
                <a16:creationId xmlns:a16="http://schemas.microsoft.com/office/drawing/2014/main" id="{C43FA423-5FB5-4A7F-8B2C-97D88A6211EC}"/>
              </a:ext>
            </a:extLst>
          </p:cNvPr>
          <p:cNvSpPr>
            <a:spLocks noGrp="1"/>
          </p:cNvSpPr>
          <p:nvPr>
            <p:ph type="body" sz="quarter" idx="27" hasCustomPrompt="1"/>
          </p:nvPr>
        </p:nvSpPr>
        <p:spPr>
          <a:xfrm>
            <a:off x="7746998" y="4226745"/>
            <a:ext cx="3450215" cy="221599"/>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11" name="Content Placeholder 19">
            <a:extLst>
              <a:ext uri="{FF2B5EF4-FFF2-40B4-BE49-F238E27FC236}">
                <a16:creationId xmlns:a16="http://schemas.microsoft.com/office/drawing/2014/main" id="{192CD4AC-0356-4F8F-8BFF-3F3A3D220358}"/>
              </a:ext>
            </a:extLst>
          </p:cNvPr>
          <p:cNvSpPr>
            <a:spLocks noGrp="1"/>
          </p:cNvSpPr>
          <p:nvPr>
            <p:ph sz="quarter" idx="14"/>
          </p:nvPr>
        </p:nvSpPr>
        <p:spPr>
          <a:xfrm>
            <a:off x="7757826" y="3076810"/>
            <a:ext cx="914400" cy="104022"/>
          </a:xfrm>
          <a:prstGeom prst="roundRect">
            <a:avLst>
              <a:gd name="adj" fmla="val 50000"/>
            </a:avLst>
          </a:prstGeom>
          <a:solidFill>
            <a:schemeClr val="accent1"/>
          </a:solidFill>
        </p:spPr>
        <p:txBody>
          <a:bodyPr>
            <a:noAutofit/>
          </a:bodyPr>
          <a:lstStyle>
            <a:lvl1pPr marL="0" indent="0">
              <a:buNone/>
              <a:defRPr sz="8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2085223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image, floating title &amp; content left">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012B04CD-2791-4610-8689-A47112DE7029}"/>
              </a:ext>
            </a:extLst>
          </p:cNvPr>
          <p:cNvSpPr>
            <a:spLocks noGrp="1"/>
          </p:cNvSpPr>
          <p:nvPr>
            <p:ph type="pic" sz="quarter" idx="16" hasCustomPrompt="1"/>
          </p:nvPr>
        </p:nvSpPr>
        <p:spPr>
          <a:xfrm>
            <a:off x="0" y="0"/>
            <a:ext cx="12192000" cy="6858000"/>
          </a:xfrm>
          <a:solidFill>
            <a:srgbClr val="CCCCCC"/>
          </a:solidFill>
        </p:spPr>
        <p:txBody>
          <a:bodyPr tIns="2286000"/>
          <a:lstStyle>
            <a:lvl1pPr marL="0" indent="0" algn="ctr">
              <a:buNone/>
              <a:defRPr sz="1600"/>
            </a:lvl1pPr>
          </a:lstStyle>
          <a:p>
            <a:r>
              <a:rPr lang="en-US"/>
              <a:t>Click icon to insert picture &gt;&gt; right-click and send to back</a:t>
            </a:r>
          </a:p>
          <a:p>
            <a:r>
              <a:rPr lang="en-US"/>
              <a:t>Incorporate a frame or frame element on the image</a:t>
            </a:r>
          </a:p>
        </p:txBody>
      </p:sp>
      <p:sp>
        <p:nvSpPr>
          <p:cNvPr id="7" name="Do not delete placeholder">
            <a:extLst>
              <a:ext uri="{FF2B5EF4-FFF2-40B4-BE49-F238E27FC236}">
                <a16:creationId xmlns:a16="http://schemas.microsoft.com/office/drawing/2014/main" id="{006F3A36-09B3-4428-A5A7-0F30F3286EEC}"/>
              </a:ext>
            </a:extLst>
          </p:cNvPr>
          <p:cNvSpPr>
            <a:spLocks noGrp="1"/>
          </p:cNvSpPr>
          <p:nvPr>
            <p:ph sz="quarter" idx="28"/>
          </p:nvPr>
        </p:nvSpPr>
        <p:spPr>
          <a:xfrm>
            <a:off x="609600" y="952500"/>
            <a:ext cx="4533900" cy="4953000"/>
          </a:xfrm>
          <a:solidFill>
            <a:schemeClr val="bg1"/>
          </a:solidFill>
          <a:effectLst>
            <a:outerShdw blurRad="381000" dist="63500" dir="3960000" sx="102000" sy="102000" algn="ctr" rotWithShape="0">
              <a:schemeClr val="tx2">
                <a:alpha val="30000"/>
              </a:schemeClr>
            </a:outerShdw>
          </a:effectLst>
        </p:spPr>
        <p:txBody>
          <a:bodyPr/>
          <a:lstStyle>
            <a:lvl1pPr marL="0" indent="0" algn="ctr">
              <a:buNone/>
              <a:defRPr>
                <a:solidFill>
                  <a:schemeClr val="bg1"/>
                </a:solidFill>
              </a:defRPr>
            </a:lvl1pPr>
            <a:lvl2pPr marL="274320" indent="0">
              <a:buNone/>
              <a:defRPr/>
            </a:lvl2pPr>
            <a:lvl3pPr marL="640080" indent="0">
              <a:buNone/>
              <a:defRPr/>
            </a:lvl3pPr>
            <a:lvl4pPr marL="640080" indent="0">
              <a:buNone/>
              <a:defRPr/>
            </a:lvl4pPr>
            <a:lvl5pPr marL="1005840" indent="0">
              <a:buNone/>
              <a:defRPr/>
            </a:lvl5pPr>
          </a:lstStyle>
          <a:p>
            <a:pPr lvl="0"/>
            <a:r>
              <a:rPr lang="en-US"/>
              <a:t>Click to edit Master text styles</a:t>
            </a:r>
          </a:p>
        </p:txBody>
      </p:sp>
      <p:sp>
        <p:nvSpPr>
          <p:cNvPr id="8" name="Title 2">
            <a:extLst>
              <a:ext uri="{FF2B5EF4-FFF2-40B4-BE49-F238E27FC236}">
                <a16:creationId xmlns:a16="http://schemas.microsoft.com/office/drawing/2014/main" id="{658A81D5-7F75-443A-A41E-7104601E65F9}"/>
              </a:ext>
            </a:extLst>
          </p:cNvPr>
          <p:cNvSpPr>
            <a:spLocks noGrp="1"/>
          </p:cNvSpPr>
          <p:nvPr>
            <p:ph type="title" idx="4294967295" hasCustomPrompt="1"/>
          </p:nvPr>
        </p:nvSpPr>
        <p:spPr>
          <a:xfrm>
            <a:off x="609600" y="952498"/>
            <a:ext cx="4534220" cy="2124312"/>
          </a:xfrm>
          <a:solidFill>
            <a:schemeClr val="bg1"/>
          </a:solidFill>
          <a:effectLst/>
        </p:spPr>
        <p:txBody>
          <a:bodyPr lIns="320040" tIns="320040" rIns="274320" bIns="182880" anchor="b" anchorCtr="0">
            <a:noAutofit/>
          </a:bodyPr>
          <a:lstStyle>
            <a:lvl1pPr>
              <a:defRPr/>
            </a:lvl1pPr>
          </a:lstStyle>
          <a:p>
            <a:r>
              <a:rPr lang="en-US"/>
              <a:t>Page title in Stand-out Slate with up to three lines </a:t>
            </a:r>
          </a:p>
        </p:txBody>
      </p:sp>
      <p:sp>
        <p:nvSpPr>
          <p:cNvPr id="12" name="Text Placeholder 13">
            <a:extLst>
              <a:ext uri="{FF2B5EF4-FFF2-40B4-BE49-F238E27FC236}">
                <a16:creationId xmlns:a16="http://schemas.microsoft.com/office/drawing/2014/main" id="{D3484DDC-3F12-4E11-9DB9-696393B4EE77}"/>
              </a:ext>
            </a:extLst>
          </p:cNvPr>
          <p:cNvSpPr>
            <a:spLocks noGrp="1"/>
          </p:cNvSpPr>
          <p:nvPr>
            <p:ph type="body" sz="quarter" idx="26" hasCustomPrompt="1"/>
          </p:nvPr>
        </p:nvSpPr>
        <p:spPr>
          <a:xfrm>
            <a:off x="1003615" y="3428999"/>
            <a:ext cx="3450215" cy="553998"/>
          </a:xfrm>
        </p:spPr>
        <p:txBody>
          <a:bodyPr wrap="square">
            <a:spAutoFit/>
          </a:bodyPr>
          <a:lstStyle>
            <a:lvl1pPr marL="0" indent="0">
              <a:spcBef>
                <a:spcPts val="0"/>
              </a:spcBef>
              <a:buNone/>
              <a:defRPr sz="2000" b="1"/>
            </a:lvl1pPr>
            <a:lvl2pPr>
              <a:defRPr/>
            </a:lvl2pPr>
          </a:lstStyle>
          <a:p>
            <a:pPr lvl="0"/>
            <a:r>
              <a:rPr lang="en-US"/>
              <a:t>Content card short title up to two lines of text</a:t>
            </a:r>
          </a:p>
        </p:txBody>
      </p:sp>
      <p:sp>
        <p:nvSpPr>
          <p:cNvPr id="13" name="Text Placeholder 13">
            <a:extLst>
              <a:ext uri="{FF2B5EF4-FFF2-40B4-BE49-F238E27FC236}">
                <a16:creationId xmlns:a16="http://schemas.microsoft.com/office/drawing/2014/main" id="{B762ED9C-DA23-41A5-BFF7-2C07235A2C22}"/>
              </a:ext>
            </a:extLst>
          </p:cNvPr>
          <p:cNvSpPr>
            <a:spLocks noGrp="1"/>
          </p:cNvSpPr>
          <p:nvPr>
            <p:ph type="body" sz="quarter" idx="27" hasCustomPrompt="1"/>
          </p:nvPr>
        </p:nvSpPr>
        <p:spPr>
          <a:xfrm>
            <a:off x="1003615" y="4226745"/>
            <a:ext cx="3450215" cy="221599"/>
          </a:xfrm>
        </p:spPr>
        <p:txBody>
          <a:bodyPr wrap="square">
            <a:spAutoFit/>
          </a:bodyPr>
          <a:lstStyle>
            <a:lvl1pPr marL="0" indent="0">
              <a:spcBef>
                <a:spcPts val="600"/>
              </a:spcBef>
              <a:buNone/>
              <a:defRPr sz="1600" b="0"/>
            </a:lvl1pPr>
            <a:lvl2pPr>
              <a:defRPr/>
            </a:lvl2pPr>
          </a:lstStyle>
          <a:p>
            <a:pPr lvl="0"/>
            <a:r>
              <a:rPr lang="en-US"/>
              <a:t>Content short description area</a:t>
            </a:r>
          </a:p>
        </p:txBody>
      </p:sp>
      <p:sp>
        <p:nvSpPr>
          <p:cNvPr id="14" name="Content Placeholder 19">
            <a:extLst>
              <a:ext uri="{FF2B5EF4-FFF2-40B4-BE49-F238E27FC236}">
                <a16:creationId xmlns:a16="http://schemas.microsoft.com/office/drawing/2014/main" id="{9E38EECA-E62E-42BF-8BD5-5661F37A12C7}"/>
              </a:ext>
            </a:extLst>
          </p:cNvPr>
          <p:cNvSpPr>
            <a:spLocks noGrp="1"/>
          </p:cNvSpPr>
          <p:nvPr>
            <p:ph sz="quarter" idx="14"/>
          </p:nvPr>
        </p:nvSpPr>
        <p:spPr>
          <a:xfrm>
            <a:off x="1014443" y="3076810"/>
            <a:ext cx="914400" cy="104022"/>
          </a:xfrm>
          <a:prstGeom prst="roundRect">
            <a:avLst>
              <a:gd name="adj" fmla="val 50000"/>
            </a:avLst>
          </a:prstGeom>
          <a:solidFill>
            <a:schemeClr val="accent1"/>
          </a:solidFill>
        </p:spPr>
        <p:txBody>
          <a:bodyPr>
            <a:noAutofit/>
          </a:bodyPr>
          <a:lstStyle>
            <a:lvl1pPr marL="0" indent="0">
              <a:buNone/>
              <a:defRPr sz="8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545120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0"/>
            <a:ext cx="12192897" cy="6858000"/>
          </a:xfrm>
          <a:prstGeom prst="rect">
            <a:avLst/>
          </a:prstGeom>
          <a:solidFill>
            <a:schemeClr val="bg2"/>
          </a:solidFill>
          <a:ln>
            <a:noFill/>
          </a:ln>
          <a:effectLst/>
        </p:spPr>
        <p:txBody>
          <a:bodyPr bIns="822960" anchor="ctr" anchorCtr="1">
            <a:normAutofit/>
          </a:bodyPr>
          <a:lstStyle>
            <a:lvl1pPr marL="0" indent="0">
              <a:buNone/>
              <a:defRPr sz="1800" baseline="0">
                <a:solidFill>
                  <a:schemeClr val="bg1">
                    <a:lumMod val="50000"/>
                  </a:schemeClr>
                </a:solidFill>
              </a:defRPr>
            </a:lvl1pPr>
          </a:lstStyle>
          <a:p>
            <a:r>
              <a:rPr lang="en-US"/>
              <a:t>Click icon to insert full-page image; Incorporate a frame element as needed</a:t>
            </a:r>
          </a:p>
        </p:txBody>
      </p:sp>
    </p:spTree>
    <p:extLst>
      <p:ext uri="{BB962C8B-B14F-4D97-AF65-F5344CB8AC3E}">
        <p14:creationId xmlns:p14="http://schemas.microsoft.com/office/powerpoint/2010/main" val="1351137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Message Over Dark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
            <a:ext cx="12192897" cy="6867597"/>
          </a:xfrm>
          <a:prstGeom prst="rect">
            <a:avLst/>
          </a:prstGeom>
          <a:solidFill>
            <a:schemeClr val="bg2"/>
          </a:solidFill>
          <a:ln>
            <a:noFill/>
          </a:ln>
          <a:effectLst/>
        </p:spPr>
        <p:txBody>
          <a:bodyPr bIns="822960" anchor="ctr" anchorCtr="1">
            <a:normAutofit/>
          </a:bodyPr>
          <a:lstStyle>
            <a:lvl1pPr marL="0" indent="0" algn="ctr">
              <a:buNone/>
              <a:defRPr sz="1800" baseline="0">
                <a:solidFill>
                  <a:schemeClr val="bg1">
                    <a:lumMod val="50000"/>
                  </a:schemeClr>
                </a:solidFill>
              </a:defRPr>
            </a:lvl1pPr>
          </a:lstStyle>
          <a:p>
            <a:r>
              <a:rPr lang="en-US"/>
              <a:t>Click icon to insert full-page image &gt;&gt; Then right-click and send to back;</a:t>
            </a:r>
            <a:br>
              <a:rPr lang="en-US"/>
            </a:br>
            <a:r>
              <a:rPr lang="en-US"/>
              <a:t>Incorporate a frame element as needed</a:t>
            </a:r>
          </a:p>
        </p:txBody>
      </p:sp>
      <p:sp>
        <p:nvSpPr>
          <p:cNvPr id="7" name="Title 3"/>
          <p:cNvSpPr>
            <a:spLocks noGrp="1"/>
          </p:cNvSpPr>
          <p:nvPr>
            <p:ph type="title" hasCustomPrompt="1"/>
          </p:nvPr>
        </p:nvSpPr>
        <p:spPr>
          <a:xfrm>
            <a:off x="609600" y="609600"/>
            <a:ext cx="6273800" cy="1477328"/>
          </a:xfrm>
          <a:solidFill>
            <a:schemeClr val="bg1"/>
          </a:solidFill>
          <a:effectLst>
            <a:outerShdw blurRad="381000" dist="63500" dir="3960000" sx="102000" sy="102000" algn="tl" rotWithShape="0">
              <a:schemeClr val="tx2">
                <a:alpha val="30000"/>
              </a:schemeClr>
            </a:outerShdw>
          </a:effectLst>
        </p:spPr>
        <p:txBody>
          <a:bodyPr wrap="square" lIns="182880" tIns="182880" rIns="182880" bIns="182880" anchor="t" anchorCtr="0">
            <a:spAutoFit/>
          </a:bodyPr>
          <a:lstStyle>
            <a:lvl1pPr>
              <a:lnSpc>
                <a:spcPct val="90000"/>
              </a:lnSpc>
              <a:defRPr sz="4000">
                <a:solidFill>
                  <a:schemeClr val="accent2"/>
                </a:solidFill>
                <a:latin typeface="+mj-lt"/>
              </a:defRPr>
            </a:lvl1pPr>
          </a:lstStyle>
          <a:p>
            <a:r>
              <a:rPr lang="en-US"/>
              <a:t>Optional key message statement</a:t>
            </a:r>
          </a:p>
        </p:txBody>
      </p:sp>
    </p:spTree>
    <p:extLst>
      <p:ext uri="{BB962C8B-B14F-4D97-AF65-F5344CB8AC3E}">
        <p14:creationId xmlns:p14="http://schemas.microsoft.com/office/powerpoint/2010/main" val="1279731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Message Over Light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
            <a:ext cx="12192897" cy="6867597"/>
          </a:xfrm>
          <a:prstGeom prst="rect">
            <a:avLst/>
          </a:prstGeom>
          <a:solidFill>
            <a:schemeClr val="bg2"/>
          </a:solidFill>
          <a:ln>
            <a:noFill/>
          </a:ln>
          <a:effectLst/>
        </p:spPr>
        <p:txBody>
          <a:bodyPr bIns="822960" anchor="ctr" anchorCtr="1">
            <a:normAutofit/>
          </a:bodyPr>
          <a:lstStyle>
            <a:lvl1pPr marL="0" indent="0" algn="ctr">
              <a:buNone/>
              <a:defRPr sz="1800" baseline="0">
                <a:solidFill>
                  <a:schemeClr val="bg1">
                    <a:lumMod val="50000"/>
                  </a:schemeClr>
                </a:solidFill>
              </a:defRPr>
            </a:lvl1pPr>
          </a:lstStyle>
          <a:p>
            <a:r>
              <a:rPr lang="en-US"/>
              <a:t>Click icon to insert full-page image &gt;&gt; Then right-click and send to back;</a:t>
            </a:r>
            <a:br>
              <a:rPr lang="en-US"/>
            </a:br>
            <a:r>
              <a:rPr lang="en-US"/>
              <a:t>Incorporate a frame element as needed</a:t>
            </a:r>
          </a:p>
        </p:txBody>
      </p:sp>
      <p:sp>
        <p:nvSpPr>
          <p:cNvPr id="7" name="Title 3"/>
          <p:cNvSpPr>
            <a:spLocks noGrp="1"/>
          </p:cNvSpPr>
          <p:nvPr>
            <p:ph type="title" hasCustomPrompt="1"/>
          </p:nvPr>
        </p:nvSpPr>
        <p:spPr>
          <a:xfrm>
            <a:off x="609600" y="609600"/>
            <a:ext cx="6273800" cy="1477328"/>
          </a:xfrm>
          <a:solidFill>
            <a:schemeClr val="accent1"/>
          </a:solidFill>
          <a:effectLst>
            <a:outerShdw blurRad="381000" dist="63500" dir="3960000" sx="102000" sy="102000" algn="tl" rotWithShape="0">
              <a:schemeClr val="tx2">
                <a:alpha val="30000"/>
              </a:schemeClr>
            </a:outerShdw>
          </a:effectLst>
        </p:spPr>
        <p:txBody>
          <a:bodyPr wrap="square" lIns="182880" tIns="182880" rIns="182880" bIns="182880" anchor="t" anchorCtr="0">
            <a:spAutoFit/>
          </a:bodyPr>
          <a:lstStyle>
            <a:lvl1pPr>
              <a:lnSpc>
                <a:spcPct val="90000"/>
              </a:lnSpc>
              <a:defRPr sz="4000">
                <a:solidFill>
                  <a:schemeClr val="bg1"/>
                </a:solidFill>
                <a:latin typeface="+mj-lt"/>
              </a:defRPr>
            </a:lvl1pPr>
          </a:lstStyle>
          <a:p>
            <a:r>
              <a:rPr lang="en-US"/>
              <a:t>Optional key message statement</a:t>
            </a:r>
          </a:p>
        </p:txBody>
      </p:sp>
    </p:spTree>
    <p:extLst>
      <p:ext uri="{BB962C8B-B14F-4D97-AF65-F5344CB8AC3E}">
        <p14:creationId xmlns:p14="http://schemas.microsoft.com/office/powerpoint/2010/main" val="892869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enter statement, ligh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CA678654-25D6-4CE9-8D98-F637C1541215}"/>
              </a:ext>
            </a:extLst>
          </p:cNvPr>
          <p:cNvCxnSpPr>
            <a:cxnSpLocks/>
          </p:cNvCxnSpPr>
          <p:nvPr userDrawn="1"/>
        </p:nvCxnSpPr>
        <p:spPr>
          <a:xfrm rot="-3960000">
            <a:off x="-1379797" y="5566072"/>
            <a:ext cx="2828385" cy="0"/>
          </a:xfrm>
          <a:prstGeom prst="line">
            <a:avLst/>
          </a:prstGeom>
          <a:ln w="25400">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621B647-E4E0-4F49-A7D4-1131089EF2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5254" y="5253227"/>
            <a:ext cx="4973217" cy="3442996"/>
          </a:xfrm>
          <a:prstGeom prst="rect">
            <a:avLst/>
          </a:prstGeom>
        </p:spPr>
      </p:pic>
      <p:pic>
        <p:nvPicPr>
          <p:cNvPr id="11" name="Graphic 10">
            <a:extLst>
              <a:ext uri="{FF2B5EF4-FFF2-40B4-BE49-F238E27FC236}">
                <a16:creationId xmlns:a16="http://schemas.microsoft.com/office/drawing/2014/main" id="{6DCC2DC4-182F-4247-947A-A9082FF839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90226" y="-319433"/>
            <a:ext cx="1883095" cy="1303681"/>
          </a:xfrm>
          <a:prstGeom prst="rect">
            <a:avLst/>
          </a:prstGeom>
        </p:spPr>
      </p:pic>
      <p:sp>
        <p:nvSpPr>
          <p:cNvPr id="2" name="Title 1">
            <a:extLst>
              <a:ext uri="{FF2B5EF4-FFF2-40B4-BE49-F238E27FC236}">
                <a16:creationId xmlns:a16="http://schemas.microsoft.com/office/drawing/2014/main" id="{9F5B7E8D-44BC-4296-B3F3-45287E418A51}"/>
              </a:ext>
            </a:extLst>
          </p:cNvPr>
          <p:cNvSpPr>
            <a:spLocks noGrp="1"/>
          </p:cNvSpPr>
          <p:nvPr>
            <p:ph type="title"/>
          </p:nvPr>
        </p:nvSpPr>
        <p:spPr>
          <a:xfrm>
            <a:off x="582930" y="3041201"/>
            <a:ext cx="10999470" cy="775597"/>
          </a:xfrm>
        </p:spPr>
        <p:txBody>
          <a:bodyPr anchor="ctr" anchorCtr="0">
            <a:spAutoFit/>
          </a:bodyPr>
          <a:lstStyle>
            <a:lvl1pPr algn="ctr">
              <a:defRPr sz="5600"/>
            </a:lvl1pPr>
          </a:lstStyle>
          <a:p>
            <a:r>
              <a:rPr lang="en-US"/>
              <a:t>Click to edit Master title style</a:t>
            </a:r>
          </a:p>
        </p:txBody>
      </p:sp>
    </p:spTree>
    <p:extLst>
      <p:ext uri="{BB962C8B-B14F-4D97-AF65-F5344CB8AC3E}">
        <p14:creationId xmlns:p14="http://schemas.microsoft.com/office/powerpoint/2010/main" val="641509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lements background 1">
    <p:spTree>
      <p:nvGrpSpPr>
        <p:cNvPr id="1" name=""/>
        <p:cNvGrpSpPr/>
        <p:nvPr/>
      </p:nvGrpSpPr>
      <p:grpSpPr>
        <a:xfrm>
          <a:off x="0" y="0"/>
          <a:ext cx="0" cy="0"/>
          <a:chOff x="0" y="0"/>
          <a:chExt cx="0" cy="0"/>
        </a:xfrm>
      </p:grpSpPr>
      <p:sp>
        <p:nvSpPr>
          <p:cNvPr id="3" name="Rectangle 2"/>
          <p:cNvSpPr/>
          <p:nvPr userDrawn="1"/>
        </p:nvSpPr>
        <p:spPr>
          <a:xfrm>
            <a:off x="28812" y="0"/>
            <a:ext cx="12192000"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A621B647-E4E0-4F49-A7D4-1131089EF2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9201" y="-473224"/>
            <a:ext cx="4521331" cy="3130152"/>
          </a:xfrm>
          <a:prstGeom prst="rect">
            <a:avLst/>
          </a:prstGeom>
        </p:spPr>
      </p:pic>
      <p:cxnSp>
        <p:nvCxnSpPr>
          <p:cNvPr id="7" name="Straight Connector 6">
            <a:extLst>
              <a:ext uri="{FF2B5EF4-FFF2-40B4-BE49-F238E27FC236}">
                <a16:creationId xmlns:a16="http://schemas.microsoft.com/office/drawing/2014/main" id="{645D023B-BB6A-45DE-8060-AD55E0C57014}"/>
              </a:ext>
            </a:extLst>
          </p:cNvPr>
          <p:cNvCxnSpPr>
            <a:cxnSpLocks/>
          </p:cNvCxnSpPr>
          <p:nvPr userDrawn="1"/>
        </p:nvCxnSpPr>
        <p:spPr>
          <a:xfrm flipV="1">
            <a:off x="9337744" y="2257588"/>
            <a:ext cx="441538" cy="991712"/>
          </a:xfrm>
          <a:prstGeom prst="line">
            <a:avLst/>
          </a:prstGeom>
          <a:ln w="25400">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F678201-05A1-4DDA-80AD-3C8271A457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18743" y="3429000"/>
            <a:ext cx="1816355" cy="1282133"/>
          </a:xfrm>
          <a:prstGeom prst="rect">
            <a:avLst/>
          </a:prstGeom>
        </p:spPr>
      </p:pic>
    </p:spTree>
    <p:extLst>
      <p:ext uri="{BB962C8B-B14F-4D97-AF65-F5344CB8AC3E}">
        <p14:creationId xmlns:p14="http://schemas.microsoft.com/office/powerpoint/2010/main" val="2781982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lements background 2">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CA678654-25D6-4CE9-8D98-F637C1541215}"/>
              </a:ext>
            </a:extLst>
          </p:cNvPr>
          <p:cNvCxnSpPr>
            <a:cxnSpLocks/>
          </p:cNvCxnSpPr>
          <p:nvPr userDrawn="1"/>
        </p:nvCxnSpPr>
        <p:spPr>
          <a:xfrm rot="-3960000">
            <a:off x="-1379797" y="5566072"/>
            <a:ext cx="2828385" cy="0"/>
          </a:xfrm>
          <a:prstGeom prst="line">
            <a:avLst/>
          </a:prstGeom>
          <a:ln w="25400">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621B647-E4E0-4F49-A7D4-1131089EF2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5254" y="5253227"/>
            <a:ext cx="4973217" cy="3442996"/>
          </a:xfrm>
          <a:prstGeom prst="rect">
            <a:avLst/>
          </a:prstGeom>
        </p:spPr>
      </p:pic>
      <p:pic>
        <p:nvPicPr>
          <p:cNvPr id="11" name="Graphic 10">
            <a:extLst>
              <a:ext uri="{FF2B5EF4-FFF2-40B4-BE49-F238E27FC236}">
                <a16:creationId xmlns:a16="http://schemas.microsoft.com/office/drawing/2014/main" id="{6DCC2DC4-182F-4247-947A-A9082FF839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90226" y="-319433"/>
            <a:ext cx="1883095" cy="1303681"/>
          </a:xfrm>
          <a:prstGeom prst="rect">
            <a:avLst/>
          </a:prstGeom>
        </p:spPr>
      </p:pic>
    </p:spTree>
    <p:extLst>
      <p:ext uri="{BB962C8B-B14F-4D97-AF65-F5344CB8AC3E}">
        <p14:creationId xmlns:p14="http://schemas.microsoft.com/office/powerpoint/2010/main" val="36882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1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image left_light">
    <p:spTree>
      <p:nvGrpSpPr>
        <p:cNvPr id="1" name=""/>
        <p:cNvGrpSpPr/>
        <p:nvPr/>
      </p:nvGrpSpPr>
      <p:grpSpPr>
        <a:xfrm>
          <a:off x="0" y="0"/>
          <a:ext cx="0" cy="0"/>
          <a:chOff x="0" y="0"/>
          <a:chExt cx="0" cy="0"/>
        </a:xfrm>
      </p:grpSpPr>
      <p:sp>
        <p:nvSpPr>
          <p:cNvPr id="8" name="Rectangle 7"/>
          <p:cNvSpPr/>
          <p:nvPr userDrawn="1"/>
        </p:nvSpPr>
        <p:spPr>
          <a:xfrm>
            <a:off x="6103422" y="0"/>
            <a:ext cx="6096000" cy="6858000"/>
          </a:xfrm>
          <a:prstGeom prst="rect">
            <a:avLst/>
          </a:prstGeom>
          <a:gradFill>
            <a:gsLst>
              <a:gs pos="0">
                <a:schemeClr val="bg2"/>
              </a:gs>
              <a:gs pos="100000">
                <a:schemeClr val="bg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5"/>
          <p:cNvSpPr>
            <a:spLocks noGrp="1"/>
          </p:cNvSpPr>
          <p:nvPr>
            <p:ph type="pic" sz="quarter" idx="10" hasCustomPrompt="1"/>
          </p:nvPr>
        </p:nvSpPr>
        <p:spPr>
          <a:xfrm>
            <a:off x="1" y="0"/>
            <a:ext cx="6096000" cy="6858000"/>
          </a:xfrm>
          <a:solidFill>
            <a:schemeClr val="bg1">
              <a:lumMod val="95000"/>
            </a:schemeClr>
          </a:solidFill>
          <a:ln>
            <a:noFill/>
          </a:ln>
        </p:spPr>
        <p:txBody>
          <a:bodyPr tIns="27432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b="0" i="0" kern="1200" baseline="0" dirty="0">
                <a:solidFill>
                  <a:schemeClr val="bg1">
                    <a:lumMod val="50000"/>
                  </a:schemeClr>
                </a:solidFill>
                <a:latin typeface="+mn-lt"/>
                <a:ea typeface="+mn-ea"/>
                <a:cs typeface="Roboto Light" charset="0"/>
              </a:defRPr>
            </a:lvl1pPr>
          </a:lstStyle>
          <a:p>
            <a:r>
              <a:rPr lang="en-GB"/>
              <a:t>Click icon to insert picture</a:t>
            </a:r>
          </a:p>
        </p:txBody>
      </p:sp>
      <p:cxnSp>
        <p:nvCxnSpPr>
          <p:cNvPr id="14" name="Straight Connector 13">
            <a:extLst>
              <a:ext uri="{FF2B5EF4-FFF2-40B4-BE49-F238E27FC236}">
                <a16:creationId xmlns:a16="http://schemas.microsoft.com/office/drawing/2014/main" id="{E9B0F001-9442-48EA-A824-DCAF9D68F163}"/>
              </a:ext>
            </a:extLst>
          </p:cNvPr>
          <p:cNvCxnSpPr>
            <a:cxnSpLocks/>
          </p:cNvCxnSpPr>
          <p:nvPr userDrawn="1"/>
        </p:nvCxnSpPr>
        <p:spPr>
          <a:xfrm flipV="1">
            <a:off x="11535098" y="5460001"/>
            <a:ext cx="441538" cy="99171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E29824F2-98BD-47F3-844E-EC27E45DDE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18743" y="6045270"/>
            <a:ext cx="1816355" cy="1282133"/>
          </a:xfrm>
          <a:prstGeom prst="rect">
            <a:avLst/>
          </a:prstGeom>
        </p:spPr>
      </p:pic>
      <p:pic>
        <p:nvPicPr>
          <p:cNvPr id="16" name="Graphic 15">
            <a:extLst>
              <a:ext uri="{FF2B5EF4-FFF2-40B4-BE49-F238E27FC236}">
                <a16:creationId xmlns:a16="http://schemas.microsoft.com/office/drawing/2014/main" id="{9D6A27C5-00BC-4460-AACE-F726109A5E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53496" y="-1069922"/>
            <a:ext cx="4521331" cy="3130152"/>
          </a:xfrm>
          <a:prstGeom prst="rect">
            <a:avLst/>
          </a:prstGeom>
        </p:spPr>
      </p:pic>
      <p:sp>
        <p:nvSpPr>
          <p:cNvPr id="10" name="Title 1">
            <a:extLst>
              <a:ext uri="{FF2B5EF4-FFF2-40B4-BE49-F238E27FC236}">
                <a16:creationId xmlns:a16="http://schemas.microsoft.com/office/drawing/2014/main" id="{CEE655F3-56A6-477C-8A34-8996289F128F}"/>
              </a:ext>
            </a:extLst>
          </p:cNvPr>
          <p:cNvSpPr>
            <a:spLocks noGrp="1"/>
          </p:cNvSpPr>
          <p:nvPr>
            <p:ph type="title" hasCustomPrompt="1"/>
          </p:nvPr>
        </p:nvSpPr>
        <p:spPr>
          <a:xfrm>
            <a:off x="6558604" y="609600"/>
            <a:ext cx="4648111" cy="2808422"/>
          </a:xfrm>
        </p:spPr>
        <p:txBody>
          <a:bodyPr wrap="square" rIns="0" anchor="b" anchorCtr="0">
            <a:noAutofit/>
          </a:bodyPr>
          <a:lstStyle>
            <a:lvl1pPr algn="l">
              <a:lnSpc>
                <a:spcPct val="90000"/>
              </a:lnSpc>
              <a:defRPr sz="4400" b="0" cap="all" spc="0" baseline="0">
                <a:solidFill>
                  <a:schemeClr val="accent2"/>
                </a:solidFill>
              </a:defRPr>
            </a:lvl1pPr>
          </a:lstStyle>
          <a:p>
            <a:r>
              <a:rPr lang="en-US"/>
              <a:t>SECTION Title Here</a:t>
            </a:r>
          </a:p>
        </p:txBody>
      </p:sp>
      <p:sp>
        <p:nvSpPr>
          <p:cNvPr id="12" name="Text Placeholder 16">
            <a:extLst>
              <a:ext uri="{FF2B5EF4-FFF2-40B4-BE49-F238E27FC236}">
                <a16:creationId xmlns:a16="http://schemas.microsoft.com/office/drawing/2014/main" id="{2DE91BA9-D93C-4339-A9A5-2B8D9A0AAFEF}"/>
              </a:ext>
            </a:extLst>
          </p:cNvPr>
          <p:cNvSpPr>
            <a:spLocks noGrp="1"/>
          </p:cNvSpPr>
          <p:nvPr>
            <p:ph type="body" sz="quarter" idx="12" hasCustomPrompt="1"/>
          </p:nvPr>
        </p:nvSpPr>
        <p:spPr>
          <a:xfrm>
            <a:off x="6558604" y="4037643"/>
            <a:ext cx="4648111" cy="2210757"/>
          </a:xfrm>
        </p:spPr>
        <p:txBody>
          <a:bodyPr rIns="0">
            <a:noAutofit/>
          </a:bodyPr>
          <a:lstStyle>
            <a:lvl1pPr marL="0" indent="0" algn="l">
              <a:lnSpc>
                <a:spcPct val="90000"/>
              </a:lnSpc>
              <a:spcBef>
                <a:spcPts val="0"/>
              </a:spcBef>
              <a:spcAft>
                <a:spcPts val="1200"/>
              </a:spcAft>
              <a:buNone/>
              <a:defRPr sz="2000" b="0" baseline="0">
                <a:solidFill>
                  <a:schemeClr val="tx2"/>
                </a:solidFill>
                <a:latin typeface="+mn-lt"/>
                <a:ea typeface="Roboto" panose="02000000000000000000" pitchFamily="2" charset="0"/>
              </a:defRPr>
            </a:lvl1pPr>
          </a:lstStyle>
          <a:p>
            <a:pPr lvl="0"/>
            <a:r>
              <a:rPr lang="en-US"/>
              <a:t>Content here</a:t>
            </a:r>
            <a:endParaRPr lang="th-TH"/>
          </a:p>
        </p:txBody>
      </p:sp>
      <p:cxnSp>
        <p:nvCxnSpPr>
          <p:cNvPr id="17" name="Straight Connector 16">
            <a:extLst>
              <a:ext uri="{FF2B5EF4-FFF2-40B4-BE49-F238E27FC236}">
                <a16:creationId xmlns:a16="http://schemas.microsoft.com/office/drawing/2014/main" id="{E39939A2-283D-48D4-8416-58FD5C4C19E8}"/>
              </a:ext>
            </a:extLst>
          </p:cNvPr>
          <p:cNvCxnSpPr>
            <a:cxnSpLocks/>
          </p:cNvCxnSpPr>
          <p:nvPr userDrawn="1"/>
        </p:nvCxnSpPr>
        <p:spPr>
          <a:xfrm>
            <a:off x="6606230" y="3645699"/>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03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Reference - Guides &amp; Safe Area">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A45B98-6C77-40D4-9B76-D357EC2C708B}"/>
              </a:ext>
            </a:extLst>
          </p:cNvPr>
          <p:cNvCxnSpPr>
            <a:cxnSpLocks/>
          </p:cNvCxnSpPr>
          <p:nvPr userDrawn="1"/>
        </p:nvCxnSpPr>
        <p:spPr>
          <a:xfrm>
            <a:off x="15494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7E5FD7-6657-46BA-8ED4-DE528164CCA1}"/>
              </a:ext>
            </a:extLst>
          </p:cNvPr>
          <p:cNvCxnSpPr>
            <a:cxnSpLocks/>
          </p:cNvCxnSpPr>
          <p:nvPr userDrawn="1"/>
        </p:nvCxnSpPr>
        <p:spPr>
          <a:xfrm>
            <a:off x="12409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3E8C26-C323-4BF9-A112-BF3920B505AC}"/>
              </a:ext>
            </a:extLst>
          </p:cNvPr>
          <p:cNvCxnSpPr>
            <a:cxnSpLocks/>
          </p:cNvCxnSpPr>
          <p:nvPr userDrawn="1"/>
        </p:nvCxnSpPr>
        <p:spPr>
          <a:xfrm>
            <a:off x="299978"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DD0414-6541-45B4-9EE6-B4A61F50C770}"/>
              </a:ext>
            </a:extLst>
          </p:cNvPr>
          <p:cNvCxnSpPr>
            <a:cxnSpLocks/>
          </p:cNvCxnSpPr>
          <p:nvPr userDrawn="1"/>
        </p:nvCxnSpPr>
        <p:spPr>
          <a:xfrm>
            <a:off x="24892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E76538-7B0B-4C4D-B651-AE9A1B441463}"/>
              </a:ext>
            </a:extLst>
          </p:cNvPr>
          <p:cNvCxnSpPr>
            <a:cxnSpLocks/>
          </p:cNvCxnSpPr>
          <p:nvPr userDrawn="1"/>
        </p:nvCxnSpPr>
        <p:spPr>
          <a:xfrm>
            <a:off x="21807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9AB1FC-9609-4492-8D3D-B1EC8F3EFAE8}"/>
              </a:ext>
            </a:extLst>
          </p:cNvPr>
          <p:cNvCxnSpPr>
            <a:cxnSpLocks/>
          </p:cNvCxnSpPr>
          <p:nvPr userDrawn="1"/>
        </p:nvCxnSpPr>
        <p:spPr>
          <a:xfrm>
            <a:off x="34290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38D5AA-FEFB-4499-8606-9D678437BF4C}"/>
              </a:ext>
            </a:extLst>
          </p:cNvPr>
          <p:cNvCxnSpPr>
            <a:cxnSpLocks/>
          </p:cNvCxnSpPr>
          <p:nvPr userDrawn="1"/>
        </p:nvCxnSpPr>
        <p:spPr>
          <a:xfrm>
            <a:off x="31205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0DBEC1-752F-4D1E-AC38-936D9F117700}"/>
              </a:ext>
            </a:extLst>
          </p:cNvPr>
          <p:cNvCxnSpPr>
            <a:cxnSpLocks/>
          </p:cNvCxnSpPr>
          <p:nvPr userDrawn="1"/>
        </p:nvCxnSpPr>
        <p:spPr>
          <a:xfrm>
            <a:off x="43688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B11EC6-8332-474E-99B2-4CB6184A374B}"/>
              </a:ext>
            </a:extLst>
          </p:cNvPr>
          <p:cNvCxnSpPr>
            <a:cxnSpLocks/>
          </p:cNvCxnSpPr>
          <p:nvPr userDrawn="1"/>
        </p:nvCxnSpPr>
        <p:spPr>
          <a:xfrm>
            <a:off x="40603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BD81DC-4E8A-4419-AD28-6CAD323A9232}"/>
              </a:ext>
            </a:extLst>
          </p:cNvPr>
          <p:cNvCxnSpPr>
            <a:cxnSpLocks/>
          </p:cNvCxnSpPr>
          <p:nvPr userDrawn="1"/>
        </p:nvCxnSpPr>
        <p:spPr>
          <a:xfrm>
            <a:off x="53086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58D695-1BA8-4864-A938-9BA1712526FD}"/>
              </a:ext>
            </a:extLst>
          </p:cNvPr>
          <p:cNvCxnSpPr>
            <a:cxnSpLocks/>
          </p:cNvCxnSpPr>
          <p:nvPr userDrawn="1"/>
        </p:nvCxnSpPr>
        <p:spPr>
          <a:xfrm>
            <a:off x="50001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99D2F9C-80C9-4E95-B5A3-EC024BF52A22}"/>
              </a:ext>
            </a:extLst>
          </p:cNvPr>
          <p:cNvCxnSpPr>
            <a:cxnSpLocks/>
          </p:cNvCxnSpPr>
          <p:nvPr userDrawn="1"/>
        </p:nvCxnSpPr>
        <p:spPr>
          <a:xfrm>
            <a:off x="71882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5D5DC8-74A9-42D3-A34B-478DBB8ADB7C}"/>
              </a:ext>
            </a:extLst>
          </p:cNvPr>
          <p:cNvCxnSpPr>
            <a:cxnSpLocks/>
          </p:cNvCxnSpPr>
          <p:nvPr userDrawn="1"/>
        </p:nvCxnSpPr>
        <p:spPr>
          <a:xfrm>
            <a:off x="68797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CD6CD8-7D6A-4689-B506-621669DAAE2F}"/>
              </a:ext>
            </a:extLst>
          </p:cNvPr>
          <p:cNvCxnSpPr>
            <a:cxnSpLocks/>
          </p:cNvCxnSpPr>
          <p:nvPr userDrawn="1"/>
        </p:nvCxnSpPr>
        <p:spPr>
          <a:xfrm>
            <a:off x="81280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EC186A-853D-4E5D-B0C7-CF3566A34B8B}"/>
              </a:ext>
            </a:extLst>
          </p:cNvPr>
          <p:cNvCxnSpPr>
            <a:cxnSpLocks/>
          </p:cNvCxnSpPr>
          <p:nvPr userDrawn="1"/>
        </p:nvCxnSpPr>
        <p:spPr>
          <a:xfrm>
            <a:off x="78195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27648D2-8114-4314-84FC-B4045B570B81}"/>
              </a:ext>
            </a:extLst>
          </p:cNvPr>
          <p:cNvCxnSpPr>
            <a:cxnSpLocks/>
          </p:cNvCxnSpPr>
          <p:nvPr userDrawn="1"/>
        </p:nvCxnSpPr>
        <p:spPr>
          <a:xfrm>
            <a:off x="90678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C868C8-5164-4EA7-8FAC-DCEF68DD188B}"/>
              </a:ext>
            </a:extLst>
          </p:cNvPr>
          <p:cNvCxnSpPr>
            <a:cxnSpLocks/>
          </p:cNvCxnSpPr>
          <p:nvPr userDrawn="1"/>
        </p:nvCxnSpPr>
        <p:spPr>
          <a:xfrm>
            <a:off x="87593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18B7EE-895A-4218-81F6-5E6159415853}"/>
              </a:ext>
            </a:extLst>
          </p:cNvPr>
          <p:cNvCxnSpPr>
            <a:cxnSpLocks/>
          </p:cNvCxnSpPr>
          <p:nvPr userDrawn="1"/>
        </p:nvCxnSpPr>
        <p:spPr>
          <a:xfrm>
            <a:off x="100076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CEABA1-BC23-4497-A333-68BB9A9447DD}"/>
              </a:ext>
            </a:extLst>
          </p:cNvPr>
          <p:cNvCxnSpPr>
            <a:cxnSpLocks/>
          </p:cNvCxnSpPr>
          <p:nvPr userDrawn="1"/>
        </p:nvCxnSpPr>
        <p:spPr>
          <a:xfrm>
            <a:off x="96991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93A4C78-8C3F-425A-8AD7-128DC140E02D}"/>
              </a:ext>
            </a:extLst>
          </p:cNvPr>
          <p:cNvCxnSpPr>
            <a:cxnSpLocks/>
          </p:cNvCxnSpPr>
          <p:nvPr userDrawn="1"/>
        </p:nvCxnSpPr>
        <p:spPr>
          <a:xfrm>
            <a:off x="10967064"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DE628C-1CC7-46C2-B823-728EF8192039}"/>
              </a:ext>
            </a:extLst>
          </p:cNvPr>
          <p:cNvCxnSpPr>
            <a:cxnSpLocks/>
          </p:cNvCxnSpPr>
          <p:nvPr userDrawn="1"/>
        </p:nvCxnSpPr>
        <p:spPr>
          <a:xfrm>
            <a:off x="106389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B380A3-DB56-46D0-BC7D-889FDBE56418}"/>
              </a:ext>
            </a:extLst>
          </p:cNvPr>
          <p:cNvCxnSpPr>
            <a:cxnSpLocks/>
          </p:cNvCxnSpPr>
          <p:nvPr userDrawn="1"/>
        </p:nvCxnSpPr>
        <p:spPr>
          <a:xfrm>
            <a:off x="6248400"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4FC003-C576-4774-BF1E-F425947DDF98}"/>
              </a:ext>
            </a:extLst>
          </p:cNvPr>
          <p:cNvCxnSpPr>
            <a:cxnSpLocks/>
          </p:cNvCxnSpPr>
          <p:nvPr userDrawn="1"/>
        </p:nvCxnSpPr>
        <p:spPr>
          <a:xfrm>
            <a:off x="5939971"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B780FF-3D4E-47C2-AB7D-83ED9AAF2CF8}"/>
              </a:ext>
            </a:extLst>
          </p:cNvPr>
          <p:cNvCxnSpPr>
            <a:cxnSpLocks/>
          </p:cNvCxnSpPr>
          <p:nvPr userDrawn="1"/>
        </p:nvCxnSpPr>
        <p:spPr>
          <a:xfrm>
            <a:off x="6103257" y="-116114"/>
            <a:ext cx="0" cy="7282724"/>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C6DDAF-B7D7-4A49-B466-5613018DEF03}"/>
              </a:ext>
            </a:extLst>
          </p:cNvPr>
          <p:cNvCxnSpPr/>
          <p:nvPr userDrawn="1"/>
        </p:nvCxnSpPr>
        <p:spPr>
          <a:xfrm>
            <a:off x="0" y="609600"/>
            <a:ext cx="12438743" cy="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0C14A2-D19A-416B-BD16-03AEE92CA876}"/>
              </a:ext>
            </a:extLst>
          </p:cNvPr>
          <p:cNvCxnSpPr/>
          <p:nvPr userDrawn="1"/>
        </p:nvCxnSpPr>
        <p:spPr>
          <a:xfrm>
            <a:off x="0" y="1295400"/>
            <a:ext cx="12438743" cy="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FFEB37-D661-442C-81FF-D2CC266BA416}"/>
              </a:ext>
            </a:extLst>
          </p:cNvPr>
          <p:cNvCxnSpPr/>
          <p:nvPr userDrawn="1"/>
        </p:nvCxnSpPr>
        <p:spPr>
          <a:xfrm>
            <a:off x="0" y="1600200"/>
            <a:ext cx="12438743" cy="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ACFCFAC-0F74-44E0-A68F-C9E271813560}"/>
              </a:ext>
            </a:extLst>
          </p:cNvPr>
          <p:cNvCxnSpPr/>
          <p:nvPr userDrawn="1"/>
        </p:nvCxnSpPr>
        <p:spPr>
          <a:xfrm>
            <a:off x="0" y="6248400"/>
            <a:ext cx="12438743" cy="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30A44C-F45C-48B8-9E7F-5D979F91F760}"/>
              </a:ext>
            </a:extLst>
          </p:cNvPr>
          <p:cNvCxnSpPr>
            <a:cxnSpLocks/>
          </p:cNvCxnSpPr>
          <p:nvPr userDrawn="1"/>
        </p:nvCxnSpPr>
        <p:spPr>
          <a:xfrm>
            <a:off x="11582400" y="-116114"/>
            <a:ext cx="0" cy="7282724"/>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92EBEDE-E1A7-4F08-BA51-F9108C68F3D1}"/>
              </a:ext>
            </a:extLst>
          </p:cNvPr>
          <p:cNvCxnSpPr/>
          <p:nvPr userDrawn="1"/>
        </p:nvCxnSpPr>
        <p:spPr>
          <a:xfrm>
            <a:off x="0" y="6564313"/>
            <a:ext cx="12438743"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356AC0-9893-4707-AC9D-C6E8B2954109}"/>
              </a:ext>
            </a:extLst>
          </p:cNvPr>
          <p:cNvCxnSpPr>
            <a:cxnSpLocks/>
          </p:cNvCxnSpPr>
          <p:nvPr userDrawn="1"/>
        </p:nvCxnSpPr>
        <p:spPr>
          <a:xfrm>
            <a:off x="609600" y="-116114"/>
            <a:ext cx="0" cy="7282724"/>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62188BE-A689-482B-A875-A44D4AD07F47}"/>
              </a:ext>
            </a:extLst>
          </p:cNvPr>
          <p:cNvSpPr/>
          <p:nvPr userDrawn="1"/>
        </p:nvSpPr>
        <p:spPr>
          <a:xfrm>
            <a:off x="0" y="0"/>
            <a:ext cx="12192000" cy="609600"/>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54" name="Rectangle 53">
            <a:extLst>
              <a:ext uri="{FF2B5EF4-FFF2-40B4-BE49-F238E27FC236}">
                <a16:creationId xmlns:a16="http://schemas.microsoft.com/office/drawing/2014/main" id="{0A0A0287-0A0B-401A-92CF-8962504010D8}"/>
              </a:ext>
            </a:extLst>
          </p:cNvPr>
          <p:cNvSpPr/>
          <p:nvPr userDrawn="1"/>
        </p:nvSpPr>
        <p:spPr>
          <a:xfrm>
            <a:off x="0" y="6248399"/>
            <a:ext cx="12192000" cy="609601"/>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55" name="Rectangle 54">
            <a:extLst>
              <a:ext uri="{FF2B5EF4-FFF2-40B4-BE49-F238E27FC236}">
                <a16:creationId xmlns:a16="http://schemas.microsoft.com/office/drawing/2014/main" id="{522F3CD9-B00C-4D99-8DC5-79FE3A3CD037}"/>
              </a:ext>
            </a:extLst>
          </p:cNvPr>
          <p:cNvSpPr/>
          <p:nvPr userDrawn="1"/>
        </p:nvSpPr>
        <p:spPr>
          <a:xfrm>
            <a:off x="1" y="609600"/>
            <a:ext cx="609600" cy="5638800"/>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
        <p:nvSpPr>
          <p:cNvPr id="56" name="Rectangle 55">
            <a:extLst>
              <a:ext uri="{FF2B5EF4-FFF2-40B4-BE49-F238E27FC236}">
                <a16:creationId xmlns:a16="http://schemas.microsoft.com/office/drawing/2014/main" id="{C0110DBF-CAF2-4A75-980D-1B16D1F5011C}"/>
              </a:ext>
            </a:extLst>
          </p:cNvPr>
          <p:cNvSpPr/>
          <p:nvPr userDrawn="1"/>
        </p:nvSpPr>
        <p:spPr>
          <a:xfrm>
            <a:off x="11582400" y="609600"/>
            <a:ext cx="608014" cy="5638798"/>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endParaRPr>
          </a:p>
        </p:txBody>
      </p:sp>
    </p:spTree>
    <p:extLst>
      <p:ext uri="{BB962C8B-B14F-4D97-AF65-F5344CB8AC3E}">
        <p14:creationId xmlns:p14="http://schemas.microsoft.com/office/powerpoint/2010/main" val="2169344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abre logo on White">
    <p:bg>
      <p:bgPr>
        <a:gradFill flip="none" rotWithShape="1">
          <a:gsLst>
            <a:gs pos="0">
              <a:schemeClr val="bg1"/>
            </a:gs>
            <a:gs pos="100000">
              <a:schemeClr val="bg2">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Group 15"/>
          <p:cNvGrpSpPr/>
          <p:nvPr userDrawn="1"/>
        </p:nvGrpSpPr>
        <p:grpSpPr>
          <a:xfrm>
            <a:off x="4088027" y="2942011"/>
            <a:ext cx="4015946" cy="973978"/>
            <a:chOff x="968376" y="633413"/>
            <a:chExt cx="9772650" cy="2370138"/>
          </a:xfrm>
          <a:solidFill>
            <a:schemeClr val="accent1"/>
          </a:solidFill>
        </p:grpSpPr>
        <p:sp>
          <p:nvSpPr>
            <p:cNvPr id="17" name="Freeform 5"/>
            <p:cNvSpPr>
              <a:spLocks noEditPoints="1"/>
            </p:cNvSpPr>
            <p:nvPr userDrawn="1"/>
          </p:nvSpPr>
          <p:spPr bwMode="auto">
            <a:xfrm>
              <a:off x="8613776" y="1333500"/>
              <a:ext cx="1984375" cy="1658938"/>
            </a:xfrm>
            <a:custGeom>
              <a:avLst/>
              <a:gdLst>
                <a:gd name="T0" fmla="*/ 509 w 555"/>
                <a:gd name="T1" fmla="*/ 310 h 463"/>
                <a:gd name="T2" fmla="*/ 240 w 555"/>
                <a:gd name="T3" fmla="*/ 463 h 463"/>
                <a:gd name="T4" fmla="*/ 30 w 555"/>
                <a:gd name="T5" fmla="*/ 229 h 463"/>
                <a:gd name="T6" fmla="*/ 324 w 555"/>
                <a:gd name="T7" fmla="*/ 0 h 463"/>
                <a:gd name="T8" fmla="*/ 529 w 555"/>
                <a:gd name="T9" fmla="*/ 240 h 463"/>
                <a:gd name="T10" fmla="*/ 523 w 555"/>
                <a:gd name="T11" fmla="*/ 270 h 463"/>
                <a:gd name="T12" fmla="*/ 220 w 555"/>
                <a:gd name="T13" fmla="*/ 270 h 463"/>
                <a:gd name="T14" fmla="*/ 215 w 555"/>
                <a:gd name="T15" fmla="*/ 303 h 463"/>
                <a:gd name="T16" fmla="*/ 262 w 555"/>
                <a:gd name="T17" fmla="*/ 355 h 463"/>
                <a:gd name="T18" fmla="*/ 325 w 555"/>
                <a:gd name="T19" fmla="*/ 310 h 463"/>
                <a:gd name="T20" fmla="*/ 509 w 555"/>
                <a:gd name="T21" fmla="*/ 310 h 463"/>
                <a:gd name="T22" fmla="*/ 353 w 555"/>
                <a:gd name="T23" fmla="*/ 178 h 463"/>
                <a:gd name="T24" fmla="*/ 355 w 555"/>
                <a:gd name="T25" fmla="*/ 167 h 463"/>
                <a:gd name="T26" fmla="*/ 310 w 555"/>
                <a:gd name="T27" fmla="*/ 108 h 463"/>
                <a:gd name="T28" fmla="*/ 240 w 555"/>
                <a:gd name="T29" fmla="*/ 178 h 463"/>
                <a:gd name="T30" fmla="*/ 353 w 555"/>
                <a:gd name="T31"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463">
                  <a:moveTo>
                    <a:pt x="509" y="310"/>
                  </a:moveTo>
                  <a:cubicBezTo>
                    <a:pt x="477" y="402"/>
                    <a:pt x="387" y="463"/>
                    <a:pt x="240" y="463"/>
                  </a:cubicBezTo>
                  <a:cubicBezTo>
                    <a:pt x="118" y="463"/>
                    <a:pt x="0" y="391"/>
                    <a:pt x="30" y="229"/>
                  </a:cubicBezTo>
                  <a:cubicBezTo>
                    <a:pt x="54" y="92"/>
                    <a:pt x="180" y="0"/>
                    <a:pt x="324" y="0"/>
                  </a:cubicBezTo>
                  <a:cubicBezTo>
                    <a:pt x="485" y="0"/>
                    <a:pt x="555" y="111"/>
                    <a:pt x="529" y="240"/>
                  </a:cubicBezTo>
                  <a:cubicBezTo>
                    <a:pt x="523" y="270"/>
                    <a:pt x="523" y="270"/>
                    <a:pt x="523" y="270"/>
                  </a:cubicBezTo>
                  <a:cubicBezTo>
                    <a:pt x="220" y="270"/>
                    <a:pt x="220" y="270"/>
                    <a:pt x="220" y="270"/>
                  </a:cubicBezTo>
                  <a:cubicBezTo>
                    <a:pt x="219" y="273"/>
                    <a:pt x="215" y="287"/>
                    <a:pt x="215" y="303"/>
                  </a:cubicBezTo>
                  <a:cubicBezTo>
                    <a:pt x="215" y="341"/>
                    <a:pt x="236" y="355"/>
                    <a:pt x="262" y="355"/>
                  </a:cubicBezTo>
                  <a:cubicBezTo>
                    <a:pt x="289" y="355"/>
                    <a:pt x="312" y="340"/>
                    <a:pt x="325" y="310"/>
                  </a:cubicBezTo>
                  <a:lnTo>
                    <a:pt x="509" y="310"/>
                  </a:lnTo>
                  <a:close/>
                  <a:moveTo>
                    <a:pt x="353" y="178"/>
                  </a:moveTo>
                  <a:cubicBezTo>
                    <a:pt x="355" y="167"/>
                    <a:pt x="355" y="167"/>
                    <a:pt x="355" y="167"/>
                  </a:cubicBezTo>
                  <a:cubicBezTo>
                    <a:pt x="362" y="134"/>
                    <a:pt x="345" y="108"/>
                    <a:pt x="310" y="108"/>
                  </a:cubicBezTo>
                  <a:cubicBezTo>
                    <a:pt x="277" y="108"/>
                    <a:pt x="250" y="132"/>
                    <a:pt x="240" y="178"/>
                  </a:cubicBezTo>
                  <a:cubicBezTo>
                    <a:pt x="353" y="178"/>
                    <a:pt x="353" y="178"/>
                    <a:pt x="353"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7212013" y="1362075"/>
              <a:ext cx="1584325" cy="1579563"/>
            </a:xfrm>
            <a:custGeom>
              <a:avLst/>
              <a:gdLst>
                <a:gd name="T0" fmla="*/ 393 w 443"/>
                <a:gd name="T1" fmla="*/ 0 h 441"/>
                <a:gd name="T2" fmla="*/ 285 w 443"/>
                <a:gd name="T3" fmla="*/ 61 h 441"/>
                <a:gd name="T4" fmla="*/ 281 w 443"/>
                <a:gd name="T5" fmla="*/ 61 h 441"/>
                <a:gd name="T6" fmla="*/ 287 w 443"/>
                <a:gd name="T7" fmla="*/ 5 h 441"/>
                <a:gd name="T8" fmla="*/ 93 w 443"/>
                <a:gd name="T9" fmla="*/ 5 h 441"/>
                <a:gd name="T10" fmla="*/ 81 w 443"/>
                <a:gd name="T11" fmla="*/ 62 h 441"/>
                <a:gd name="T12" fmla="*/ 188 w 443"/>
                <a:gd name="T13" fmla="*/ 51 h 441"/>
                <a:gd name="T14" fmla="*/ 186 w 443"/>
                <a:gd name="T15" fmla="*/ 62 h 441"/>
                <a:gd name="T16" fmla="*/ 77 w 443"/>
                <a:gd name="T17" fmla="*/ 79 h 441"/>
                <a:gd name="T18" fmla="*/ 0 w 443"/>
                <a:gd name="T19" fmla="*/ 441 h 441"/>
                <a:gd name="T20" fmla="*/ 210 w 443"/>
                <a:gd name="T21" fmla="*/ 441 h 441"/>
                <a:gd name="T22" fmla="*/ 245 w 443"/>
                <a:gd name="T23" fmla="*/ 276 h 441"/>
                <a:gd name="T24" fmla="*/ 355 w 443"/>
                <a:gd name="T25" fmla="*/ 157 h 441"/>
                <a:gd name="T26" fmla="*/ 408 w 443"/>
                <a:gd name="T27" fmla="*/ 175 h 441"/>
                <a:gd name="T28" fmla="*/ 443 w 443"/>
                <a:gd name="T29" fmla="*/ 13 h 441"/>
                <a:gd name="T30" fmla="*/ 393 w 443"/>
                <a:gd name="T3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41">
                  <a:moveTo>
                    <a:pt x="393" y="0"/>
                  </a:moveTo>
                  <a:cubicBezTo>
                    <a:pt x="347" y="0"/>
                    <a:pt x="310" y="27"/>
                    <a:pt x="285" y="61"/>
                  </a:cubicBezTo>
                  <a:cubicBezTo>
                    <a:pt x="281" y="61"/>
                    <a:pt x="281" y="61"/>
                    <a:pt x="281" y="61"/>
                  </a:cubicBezTo>
                  <a:cubicBezTo>
                    <a:pt x="287" y="5"/>
                    <a:pt x="287" y="5"/>
                    <a:pt x="287" y="5"/>
                  </a:cubicBezTo>
                  <a:cubicBezTo>
                    <a:pt x="93" y="5"/>
                    <a:pt x="93" y="5"/>
                    <a:pt x="93" y="5"/>
                  </a:cubicBezTo>
                  <a:cubicBezTo>
                    <a:pt x="81" y="62"/>
                    <a:pt x="81" y="62"/>
                    <a:pt x="81" y="62"/>
                  </a:cubicBezTo>
                  <a:cubicBezTo>
                    <a:pt x="188" y="51"/>
                    <a:pt x="188" y="51"/>
                    <a:pt x="188" y="51"/>
                  </a:cubicBezTo>
                  <a:cubicBezTo>
                    <a:pt x="186" y="62"/>
                    <a:pt x="186" y="62"/>
                    <a:pt x="186" y="62"/>
                  </a:cubicBezTo>
                  <a:cubicBezTo>
                    <a:pt x="77" y="79"/>
                    <a:pt x="77" y="79"/>
                    <a:pt x="77" y="79"/>
                  </a:cubicBezTo>
                  <a:cubicBezTo>
                    <a:pt x="0" y="441"/>
                    <a:pt x="0" y="441"/>
                    <a:pt x="0" y="441"/>
                  </a:cubicBezTo>
                  <a:cubicBezTo>
                    <a:pt x="210" y="441"/>
                    <a:pt x="210" y="441"/>
                    <a:pt x="210" y="441"/>
                  </a:cubicBezTo>
                  <a:cubicBezTo>
                    <a:pt x="210" y="441"/>
                    <a:pt x="232" y="337"/>
                    <a:pt x="245" y="276"/>
                  </a:cubicBezTo>
                  <a:cubicBezTo>
                    <a:pt x="266" y="179"/>
                    <a:pt x="319" y="157"/>
                    <a:pt x="355" y="157"/>
                  </a:cubicBezTo>
                  <a:cubicBezTo>
                    <a:pt x="385" y="157"/>
                    <a:pt x="404" y="171"/>
                    <a:pt x="408" y="175"/>
                  </a:cubicBezTo>
                  <a:cubicBezTo>
                    <a:pt x="443" y="13"/>
                    <a:pt x="443" y="13"/>
                    <a:pt x="443" y="13"/>
                  </a:cubicBezTo>
                  <a:cubicBezTo>
                    <a:pt x="439" y="11"/>
                    <a:pt x="422" y="0"/>
                    <a:pt x="3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userDrawn="1"/>
          </p:nvSpPr>
          <p:spPr bwMode="auto">
            <a:xfrm>
              <a:off x="968376" y="633413"/>
              <a:ext cx="2365375" cy="2370138"/>
            </a:xfrm>
            <a:custGeom>
              <a:avLst/>
              <a:gdLst>
                <a:gd name="T0" fmla="*/ 228 w 662"/>
                <a:gd name="T1" fmla="*/ 390 h 661"/>
                <a:gd name="T2" fmla="*/ 80 w 662"/>
                <a:gd name="T3" fmla="*/ 219 h 661"/>
                <a:gd name="T4" fmla="*/ 402 w 662"/>
                <a:gd name="T5" fmla="*/ 1 h 661"/>
                <a:gd name="T6" fmla="*/ 644 w 662"/>
                <a:gd name="T7" fmla="*/ 195 h 661"/>
                <a:gd name="T8" fmla="*/ 421 w 662"/>
                <a:gd name="T9" fmla="*/ 195 h 661"/>
                <a:gd name="T10" fmla="*/ 371 w 662"/>
                <a:gd name="T11" fmla="*/ 140 h 661"/>
                <a:gd name="T12" fmla="*/ 315 w 662"/>
                <a:gd name="T13" fmla="*/ 173 h 661"/>
                <a:gd name="T14" fmla="*/ 366 w 662"/>
                <a:gd name="T15" fmla="*/ 226 h 661"/>
                <a:gd name="T16" fmla="*/ 455 w 662"/>
                <a:gd name="T17" fmla="*/ 250 h 661"/>
                <a:gd name="T18" fmla="*/ 606 w 662"/>
                <a:gd name="T19" fmla="*/ 392 h 661"/>
                <a:gd name="T20" fmla="*/ 327 w 662"/>
                <a:gd name="T21" fmla="*/ 421 h 661"/>
                <a:gd name="T22" fmla="*/ 228 w 662"/>
                <a:gd name="T23" fmla="*/ 390 h 661"/>
                <a:gd name="T24" fmla="*/ 236 w 662"/>
                <a:gd name="T25" fmla="*/ 539 h 661"/>
                <a:gd name="T26" fmla="*/ 255 w 662"/>
                <a:gd name="T27" fmla="*/ 451 h 661"/>
                <a:gd name="T28" fmla="*/ 16 w 662"/>
                <a:gd name="T29" fmla="*/ 451 h 661"/>
                <a:gd name="T30" fmla="*/ 269 w 662"/>
                <a:gd name="T31" fmla="*/ 661 h 661"/>
                <a:gd name="T32" fmla="*/ 601 w 662"/>
                <a:gd name="T33" fmla="*/ 480 h 661"/>
                <a:gd name="T34" fmla="*/ 236 w 662"/>
                <a:gd name="T35" fmla="*/ 53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2" h="661">
                  <a:moveTo>
                    <a:pt x="228" y="390"/>
                  </a:moveTo>
                  <a:cubicBezTo>
                    <a:pt x="144" y="363"/>
                    <a:pt x="80" y="313"/>
                    <a:pt x="80" y="219"/>
                  </a:cubicBezTo>
                  <a:cubicBezTo>
                    <a:pt x="80" y="80"/>
                    <a:pt x="218" y="1"/>
                    <a:pt x="402" y="1"/>
                  </a:cubicBezTo>
                  <a:cubicBezTo>
                    <a:pt x="558" y="0"/>
                    <a:pt x="662" y="66"/>
                    <a:pt x="644" y="195"/>
                  </a:cubicBezTo>
                  <a:cubicBezTo>
                    <a:pt x="421" y="195"/>
                    <a:pt x="421" y="195"/>
                    <a:pt x="421" y="195"/>
                  </a:cubicBezTo>
                  <a:cubicBezTo>
                    <a:pt x="429" y="160"/>
                    <a:pt x="409" y="140"/>
                    <a:pt x="371" y="140"/>
                  </a:cubicBezTo>
                  <a:cubicBezTo>
                    <a:pt x="341" y="140"/>
                    <a:pt x="318" y="155"/>
                    <a:pt x="315" y="173"/>
                  </a:cubicBezTo>
                  <a:cubicBezTo>
                    <a:pt x="309" y="199"/>
                    <a:pt x="326" y="215"/>
                    <a:pt x="366" y="226"/>
                  </a:cubicBezTo>
                  <a:cubicBezTo>
                    <a:pt x="399" y="235"/>
                    <a:pt x="422" y="241"/>
                    <a:pt x="455" y="250"/>
                  </a:cubicBezTo>
                  <a:cubicBezTo>
                    <a:pt x="549" y="277"/>
                    <a:pt x="594" y="334"/>
                    <a:pt x="606" y="392"/>
                  </a:cubicBezTo>
                  <a:cubicBezTo>
                    <a:pt x="327" y="421"/>
                    <a:pt x="327" y="421"/>
                    <a:pt x="327" y="421"/>
                  </a:cubicBezTo>
                  <a:lnTo>
                    <a:pt x="228" y="390"/>
                  </a:lnTo>
                  <a:close/>
                  <a:moveTo>
                    <a:pt x="236" y="539"/>
                  </a:moveTo>
                  <a:cubicBezTo>
                    <a:pt x="255" y="451"/>
                    <a:pt x="255" y="451"/>
                    <a:pt x="255" y="451"/>
                  </a:cubicBezTo>
                  <a:cubicBezTo>
                    <a:pt x="16" y="451"/>
                    <a:pt x="16" y="451"/>
                    <a:pt x="16" y="451"/>
                  </a:cubicBezTo>
                  <a:cubicBezTo>
                    <a:pt x="0" y="601"/>
                    <a:pt x="117" y="661"/>
                    <a:pt x="269" y="661"/>
                  </a:cubicBezTo>
                  <a:cubicBezTo>
                    <a:pt x="414" y="661"/>
                    <a:pt x="567" y="613"/>
                    <a:pt x="601" y="480"/>
                  </a:cubicBezTo>
                  <a:cubicBezTo>
                    <a:pt x="236" y="539"/>
                    <a:pt x="236" y="539"/>
                    <a:pt x="236" y="5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userDrawn="1"/>
          </p:nvSpPr>
          <p:spPr bwMode="auto">
            <a:xfrm>
              <a:off x="5167313" y="695325"/>
              <a:ext cx="2058988" cy="2297113"/>
            </a:xfrm>
            <a:custGeom>
              <a:avLst/>
              <a:gdLst>
                <a:gd name="T0" fmla="*/ 299 w 576"/>
                <a:gd name="T1" fmla="*/ 223 h 641"/>
                <a:gd name="T2" fmla="*/ 419 w 576"/>
                <a:gd name="T3" fmla="*/ 178 h 641"/>
                <a:gd name="T4" fmla="*/ 556 w 576"/>
                <a:gd name="T5" fmla="*/ 258 h 641"/>
                <a:gd name="T6" fmla="*/ 68 w 576"/>
                <a:gd name="T7" fmla="*/ 309 h 641"/>
                <a:gd name="T8" fmla="*/ 134 w 576"/>
                <a:gd name="T9" fmla="*/ 0 h 641"/>
                <a:gd name="T10" fmla="*/ 344 w 576"/>
                <a:gd name="T11" fmla="*/ 0 h 641"/>
                <a:gd name="T12" fmla="*/ 296 w 576"/>
                <a:gd name="T13" fmla="*/ 223 h 641"/>
                <a:gd name="T14" fmla="*/ 299 w 576"/>
                <a:gd name="T15" fmla="*/ 223 h 641"/>
                <a:gd name="T16" fmla="*/ 288 w 576"/>
                <a:gd name="T17" fmla="*/ 324 h 641"/>
                <a:gd name="T18" fmla="*/ 255 w 576"/>
                <a:gd name="T19" fmla="*/ 408 h 641"/>
                <a:gd name="T20" fmla="*/ 282 w 576"/>
                <a:gd name="T21" fmla="*/ 517 h 641"/>
                <a:gd name="T22" fmla="*/ 359 w 576"/>
                <a:gd name="T23" fmla="*/ 410 h 641"/>
                <a:gd name="T24" fmla="*/ 353 w 576"/>
                <a:gd name="T25" fmla="*/ 313 h 641"/>
                <a:gd name="T26" fmla="*/ 564 w 576"/>
                <a:gd name="T27" fmla="*/ 279 h 641"/>
                <a:gd name="T28" fmla="*/ 566 w 576"/>
                <a:gd name="T29" fmla="*/ 404 h 641"/>
                <a:gd name="T30" fmla="*/ 335 w 576"/>
                <a:gd name="T31" fmla="*/ 641 h 641"/>
                <a:gd name="T32" fmla="*/ 213 w 576"/>
                <a:gd name="T33" fmla="*/ 577 h 641"/>
                <a:gd name="T34" fmla="*/ 208 w 576"/>
                <a:gd name="T35" fmla="*/ 577 h 641"/>
                <a:gd name="T36" fmla="*/ 191 w 576"/>
                <a:gd name="T37" fmla="*/ 627 h 641"/>
                <a:gd name="T38" fmla="*/ 0 w 576"/>
                <a:gd name="T39" fmla="*/ 627 h 641"/>
                <a:gd name="T40" fmla="*/ 57 w 576"/>
                <a:gd name="T41" fmla="*/ 361 h 641"/>
                <a:gd name="T42" fmla="*/ 288 w 576"/>
                <a:gd name="T43" fmla="*/ 32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641">
                  <a:moveTo>
                    <a:pt x="299" y="223"/>
                  </a:moveTo>
                  <a:cubicBezTo>
                    <a:pt x="316" y="210"/>
                    <a:pt x="357" y="178"/>
                    <a:pt x="419" y="178"/>
                  </a:cubicBezTo>
                  <a:cubicBezTo>
                    <a:pt x="483" y="178"/>
                    <a:pt x="532" y="206"/>
                    <a:pt x="556" y="258"/>
                  </a:cubicBezTo>
                  <a:cubicBezTo>
                    <a:pt x="68" y="309"/>
                    <a:pt x="68" y="309"/>
                    <a:pt x="68" y="309"/>
                  </a:cubicBezTo>
                  <a:cubicBezTo>
                    <a:pt x="134" y="0"/>
                    <a:pt x="134" y="0"/>
                    <a:pt x="134" y="0"/>
                  </a:cubicBezTo>
                  <a:cubicBezTo>
                    <a:pt x="344" y="0"/>
                    <a:pt x="344" y="0"/>
                    <a:pt x="344" y="0"/>
                  </a:cubicBezTo>
                  <a:cubicBezTo>
                    <a:pt x="296" y="223"/>
                    <a:pt x="296" y="223"/>
                    <a:pt x="296" y="223"/>
                  </a:cubicBezTo>
                  <a:lnTo>
                    <a:pt x="299" y="223"/>
                  </a:lnTo>
                  <a:close/>
                  <a:moveTo>
                    <a:pt x="288" y="324"/>
                  </a:moveTo>
                  <a:cubicBezTo>
                    <a:pt x="274" y="342"/>
                    <a:pt x="263" y="368"/>
                    <a:pt x="255" y="408"/>
                  </a:cubicBezTo>
                  <a:cubicBezTo>
                    <a:pt x="236" y="495"/>
                    <a:pt x="256" y="517"/>
                    <a:pt x="282" y="517"/>
                  </a:cubicBezTo>
                  <a:cubicBezTo>
                    <a:pt x="316" y="517"/>
                    <a:pt x="345" y="485"/>
                    <a:pt x="359" y="410"/>
                  </a:cubicBezTo>
                  <a:cubicBezTo>
                    <a:pt x="368" y="362"/>
                    <a:pt x="366" y="327"/>
                    <a:pt x="353" y="313"/>
                  </a:cubicBezTo>
                  <a:cubicBezTo>
                    <a:pt x="564" y="279"/>
                    <a:pt x="564" y="279"/>
                    <a:pt x="564" y="279"/>
                  </a:cubicBezTo>
                  <a:cubicBezTo>
                    <a:pt x="574" y="312"/>
                    <a:pt x="576" y="355"/>
                    <a:pt x="566" y="404"/>
                  </a:cubicBezTo>
                  <a:cubicBezTo>
                    <a:pt x="535" y="559"/>
                    <a:pt x="441" y="641"/>
                    <a:pt x="335" y="641"/>
                  </a:cubicBezTo>
                  <a:cubicBezTo>
                    <a:pt x="287" y="641"/>
                    <a:pt x="234" y="628"/>
                    <a:pt x="213" y="577"/>
                  </a:cubicBezTo>
                  <a:cubicBezTo>
                    <a:pt x="208" y="577"/>
                    <a:pt x="208" y="577"/>
                    <a:pt x="208" y="577"/>
                  </a:cubicBezTo>
                  <a:cubicBezTo>
                    <a:pt x="191" y="627"/>
                    <a:pt x="191" y="627"/>
                    <a:pt x="191" y="627"/>
                  </a:cubicBezTo>
                  <a:cubicBezTo>
                    <a:pt x="0" y="627"/>
                    <a:pt x="0" y="627"/>
                    <a:pt x="0" y="627"/>
                  </a:cubicBezTo>
                  <a:cubicBezTo>
                    <a:pt x="57" y="361"/>
                    <a:pt x="57" y="361"/>
                    <a:pt x="57" y="361"/>
                  </a:cubicBezTo>
                  <a:cubicBezTo>
                    <a:pt x="288" y="324"/>
                    <a:pt x="288" y="324"/>
                    <a:pt x="288" y="3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3230563" y="1314450"/>
              <a:ext cx="1893888" cy="1677988"/>
            </a:xfrm>
            <a:custGeom>
              <a:avLst/>
              <a:gdLst>
                <a:gd name="T0" fmla="*/ 304 w 530"/>
                <a:gd name="T1" fmla="*/ 301 h 468"/>
                <a:gd name="T2" fmla="*/ 243 w 530"/>
                <a:gd name="T3" fmla="*/ 360 h 468"/>
                <a:gd name="T4" fmla="*/ 206 w 530"/>
                <a:gd name="T5" fmla="*/ 309 h 468"/>
                <a:gd name="T6" fmla="*/ 277 w 530"/>
                <a:gd name="T7" fmla="*/ 264 h 468"/>
                <a:gd name="T8" fmla="*/ 311 w 530"/>
                <a:gd name="T9" fmla="*/ 264 h 468"/>
                <a:gd name="T10" fmla="*/ 304 w 530"/>
                <a:gd name="T11" fmla="*/ 301 h 468"/>
                <a:gd name="T12" fmla="*/ 250 w 530"/>
                <a:gd name="T13" fmla="*/ 151 h 468"/>
                <a:gd name="T14" fmla="*/ 303 w 530"/>
                <a:gd name="T15" fmla="*/ 103 h 468"/>
                <a:gd name="T16" fmla="*/ 336 w 530"/>
                <a:gd name="T17" fmla="*/ 148 h 468"/>
                <a:gd name="T18" fmla="*/ 332 w 530"/>
                <a:gd name="T19" fmla="*/ 165 h 468"/>
                <a:gd name="T20" fmla="*/ 529 w 530"/>
                <a:gd name="T21" fmla="*/ 144 h 468"/>
                <a:gd name="T22" fmla="*/ 311 w 530"/>
                <a:gd name="T23" fmla="*/ 0 h 468"/>
                <a:gd name="T24" fmla="*/ 56 w 530"/>
                <a:gd name="T25" fmla="*/ 153 h 468"/>
                <a:gd name="T26" fmla="*/ 53 w 530"/>
                <a:gd name="T27" fmla="*/ 163 h 468"/>
                <a:gd name="T28" fmla="*/ 248 w 530"/>
                <a:gd name="T29" fmla="*/ 163 h 468"/>
                <a:gd name="T30" fmla="*/ 250 w 530"/>
                <a:gd name="T31" fmla="*/ 151 h 468"/>
                <a:gd name="T32" fmla="*/ 8 w 530"/>
                <a:gd name="T33" fmla="*/ 284 h 468"/>
                <a:gd name="T34" fmla="*/ 0 w 530"/>
                <a:gd name="T35" fmla="*/ 340 h 468"/>
                <a:gd name="T36" fmla="*/ 137 w 530"/>
                <a:gd name="T37" fmla="*/ 468 h 468"/>
                <a:gd name="T38" fmla="*/ 281 w 530"/>
                <a:gd name="T39" fmla="*/ 413 h 468"/>
                <a:gd name="T40" fmla="*/ 283 w 530"/>
                <a:gd name="T41" fmla="*/ 413 h 468"/>
                <a:gd name="T42" fmla="*/ 279 w 530"/>
                <a:gd name="T43" fmla="*/ 454 h 468"/>
                <a:gd name="T44" fmla="*/ 477 w 530"/>
                <a:gd name="T45" fmla="*/ 454 h 468"/>
                <a:gd name="T46" fmla="*/ 525 w 530"/>
                <a:gd name="T47" fmla="*/ 228 h 468"/>
                <a:gd name="T48" fmla="*/ 530 w 530"/>
                <a:gd name="T49" fmla="*/ 199 h 468"/>
                <a:gd name="T50" fmla="*/ 8 w 530"/>
                <a:gd name="T51" fmla="*/ 28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0" h="468">
                  <a:moveTo>
                    <a:pt x="304" y="301"/>
                  </a:moveTo>
                  <a:cubicBezTo>
                    <a:pt x="297" y="334"/>
                    <a:pt x="275" y="360"/>
                    <a:pt x="243" y="360"/>
                  </a:cubicBezTo>
                  <a:cubicBezTo>
                    <a:pt x="214" y="360"/>
                    <a:pt x="200" y="336"/>
                    <a:pt x="206" y="309"/>
                  </a:cubicBezTo>
                  <a:cubicBezTo>
                    <a:pt x="211" y="287"/>
                    <a:pt x="234" y="264"/>
                    <a:pt x="277" y="264"/>
                  </a:cubicBezTo>
                  <a:cubicBezTo>
                    <a:pt x="311" y="264"/>
                    <a:pt x="311" y="264"/>
                    <a:pt x="311" y="264"/>
                  </a:cubicBezTo>
                  <a:lnTo>
                    <a:pt x="304" y="301"/>
                  </a:lnTo>
                  <a:close/>
                  <a:moveTo>
                    <a:pt x="250" y="151"/>
                  </a:moveTo>
                  <a:cubicBezTo>
                    <a:pt x="256" y="124"/>
                    <a:pt x="277" y="103"/>
                    <a:pt x="303" y="103"/>
                  </a:cubicBezTo>
                  <a:cubicBezTo>
                    <a:pt x="330" y="103"/>
                    <a:pt x="341" y="125"/>
                    <a:pt x="336" y="148"/>
                  </a:cubicBezTo>
                  <a:cubicBezTo>
                    <a:pt x="332" y="165"/>
                    <a:pt x="332" y="165"/>
                    <a:pt x="332" y="165"/>
                  </a:cubicBezTo>
                  <a:cubicBezTo>
                    <a:pt x="529" y="144"/>
                    <a:pt x="529" y="144"/>
                    <a:pt x="529" y="144"/>
                  </a:cubicBezTo>
                  <a:cubicBezTo>
                    <a:pt x="514" y="44"/>
                    <a:pt x="420" y="0"/>
                    <a:pt x="311" y="0"/>
                  </a:cubicBezTo>
                  <a:cubicBezTo>
                    <a:pt x="149" y="0"/>
                    <a:pt x="71" y="81"/>
                    <a:pt x="56" y="153"/>
                  </a:cubicBezTo>
                  <a:cubicBezTo>
                    <a:pt x="53" y="163"/>
                    <a:pt x="53" y="163"/>
                    <a:pt x="53" y="163"/>
                  </a:cubicBezTo>
                  <a:cubicBezTo>
                    <a:pt x="248" y="163"/>
                    <a:pt x="248" y="163"/>
                    <a:pt x="248" y="163"/>
                  </a:cubicBezTo>
                  <a:lnTo>
                    <a:pt x="250" y="151"/>
                  </a:lnTo>
                  <a:close/>
                  <a:moveTo>
                    <a:pt x="8" y="284"/>
                  </a:moveTo>
                  <a:cubicBezTo>
                    <a:pt x="2" y="301"/>
                    <a:pt x="0" y="319"/>
                    <a:pt x="0" y="340"/>
                  </a:cubicBezTo>
                  <a:cubicBezTo>
                    <a:pt x="0" y="408"/>
                    <a:pt x="51" y="468"/>
                    <a:pt x="137" y="468"/>
                  </a:cubicBezTo>
                  <a:cubicBezTo>
                    <a:pt x="215" y="468"/>
                    <a:pt x="260" y="435"/>
                    <a:pt x="281" y="413"/>
                  </a:cubicBezTo>
                  <a:cubicBezTo>
                    <a:pt x="283" y="413"/>
                    <a:pt x="283" y="413"/>
                    <a:pt x="283" y="413"/>
                  </a:cubicBezTo>
                  <a:cubicBezTo>
                    <a:pt x="279" y="454"/>
                    <a:pt x="279" y="454"/>
                    <a:pt x="279" y="454"/>
                  </a:cubicBezTo>
                  <a:cubicBezTo>
                    <a:pt x="477" y="454"/>
                    <a:pt x="477" y="454"/>
                    <a:pt x="477" y="454"/>
                  </a:cubicBezTo>
                  <a:cubicBezTo>
                    <a:pt x="525" y="228"/>
                    <a:pt x="525" y="228"/>
                    <a:pt x="525" y="228"/>
                  </a:cubicBezTo>
                  <a:cubicBezTo>
                    <a:pt x="527" y="218"/>
                    <a:pt x="529" y="208"/>
                    <a:pt x="530" y="199"/>
                  </a:cubicBezTo>
                  <a:cubicBezTo>
                    <a:pt x="8" y="284"/>
                    <a:pt x="8" y="284"/>
                    <a:pt x="8" y="2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noEditPoints="1"/>
            </p:cNvSpPr>
            <p:nvPr userDrawn="1"/>
          </p:nvSpPr>
          <p:spPr bwMode="auto">
            <a:xfrm>
              <a:off x="10429876" y="2659063"/>
              <a:ext cx="311150" cy="311150"/>
            </a:xfrm>
            <a:custGeom>
              <a:avLst/>
              <a:gdLst>
                <a:gd name="T0" fmla="*/ 44 w 87"/>
                <a:gd name="T1" fmla="*/ 0 h 87"/>
                <a:gd name="T2" fmla="*/ 87 w 87"/>
                <a:gd name="T3" fmla="*/ 44 h 87"/>
                <a:gd name="T4" fmla="*/ 43 w 87"/>
                <a:gd name="T5" fmla="*/ 87 h 87"/>
                <a:gd name="T6" fmla="*/ 0 w 87"/>
                <a:gd name="T7" fmla="*/ 44 h 87"/>
                <a:gd name="T8" fmla="*/ 43 w 87"/>
                <a:gd name="T9" fmla="*/ 0 h 87"/>
                <a:gd name="T10" fmla="*/ 44 w 87"/>
                <a:gd name="T11" fmla="*/ 0 h 87"/>
                <a:gd name="T12" fmla="*/ 43 w 87"/>
                <a:gd name="T13" fmla="*/ 7 h 87"/>
                <a:gd name="T14" fmla="*/ 9 w 87"/>
                <a:gd name="T15" fmla="*/ 44 h 87"/>
                <a:gd name="T16" fmla="*/ 44 w 87"/>
                <a:gd name="T17" fmla="*/ 81 h 87"/>
                <a:gd name="T18" fmla="*/ 79 w 87"/>
                <a:gd name="T19" fmla="*/ 44 h 87"/>
                <a:gd name="T20" fmla="*/ 44 w 87"/>
                <a:gd name="T21" fmla="*/ 7 h 87"/>
                <a:gd name="T22" fmla="*/ 43 w 87"/>
                <a:gd name="T23" fmla="*/ 7 h 87"/>
                <a:gd name="T24" fmla="*/ 35 w 87"/>
                <a:gd name="T25" fmla="*/ 69 h 87"/>
                <a:gd name="T26" fmla="*/ 28 w 87"/>
                <a:gd name="T27" fmla="*/ 69 h 87"/>
                <a:gd name="T28" fmla="*/ 28 w 87"/>
                <a:gd name="T29" fmla="*/ 20 h 87"/>
                <a:gd name="T30" fmla="*/ 41 w 87"/>
                <a:gd name="T31" fmla="*/ 19 h 87"/>
                <a:gd name="T32" fmla="*/ 57 w 87"/>
                <a:gd name="T33" fmla="*/ 23 h 87"/>
                <a:gd name="T34" fmla="*/ 61 w 87"/>
                <a:gd name="T35" fmla="*/ 33 h 87"/>
                <a:gd name="T36" fmla="*/ 51 w 87"/>
                <a:gd name="T37" fmla="*/ 45 h 87"/>
                <a:gd name="T38" fmla="*/ 51 w 87"/>
                <a:gd name="T39" fmla="*/ 45 h 87"/>
                <a:gd name="T40" fmla="*/ 60 w 87"/>
                <a:gd name="T41" fmla="*/ 57 h 87"/>
                <a:gd name="T42" fmla="*/ 63 w 87"/>
                <a:gd name="T43" fmla="*/ 69 h 87"/>
                <a:gd name="T44" fmla="*/ 55 w 87"/>
                <a:gd name="T45" fmla="*/ 69 h 87"/>
                <a:gd name="T46" fmla="*/ 51 w 87"/>
                <a:gd name="T47" fmla="*/ 57 h 87"/>
                <a:gd name="T48" fmla="*/ 41 w 87"/>
                <a:gd name="T49" fmla="*/ 48 h 87"/>
                <a:gd name="T50" fmla="*/ 35 w 87"/>
                <a:gd name="T51" fmla="*/ 48 h 87"/>
                <a:gd name="T52" fmla="*/ 35 w 87"/>
                <a:gd name="T53" fmla="*/ 69 h 87"/>
                <a:gd name="T54" fmla="*/ 35 w 87"/>
                <a:gd name="T55" fmla="*/ 42 h 87"/>
                <a:gd name="T56" fmla="*/ 41 w 87"/>
                <a:gd name="T57" fmla="*/ 42 h 87"/>
                <a:gd name="T58" fmla="*/ 53 w 87"/>
                <a:gd name="T59" fmla="*/ 34 h 87"/>
                <a:gd name="T60" fmla="*/ 41 w 87"/>
                <a:gd name="T61" fmla="*/ 25 h 87"/>
                <a:gd name="T62" fmla="*/ 35 w 87"/>
                <a:gd name="T63" fmla="*/ 26 h 87"/>
                <a:gd name="T64" fmla="*/ 35 w 87"/>
                <a:gd name="T65"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7">
                  <a:moveTo>
                    <a:pt x="44" y="0"/>
                  </a:moveTo>
                  <a:cubicBezTo>
                    <a:pt x="68" y="0"/>
                    <a:pt x="87" y="19"/>
                    <a:pt x="87" y="44"/>
                  </a:cubicBezTo>
                  <a:cubicBezTo>
                    <a:pt x="87" y="68"/>
                    <a:pt x="68" y="87"/>
                    <a:pt x="43" y="87"/>
                  </a:cubicBezTo>
                  <a:cubicBezTo>
                    <a:pt x="20" y="87"/>
                    <a:pt x="0" y="68"/>
                    <a:pt x="0" y="44"/>
                  </a:cubicBezTo>
                  <a:cubicBezTo>
                    <a:pt x="0" y="19"/>
                    <a:pt x="20" y="0"/>
                    <a:pt x="43" y="0"/>
                  </a:cubicBezTo>
                  <a:lnTo>
                    <a:pt x="44" y="0"/>
                  </a:lnTo>
                  <a:close/>
                  <a:moveTo>
                    <a:pt x="43" y="7"/>
                  </a:moveTo>
                  <a:cubicBezTo>
                    <a:pt x="24" y="7"/>
                    <a:pt x="9" y="23"/>
                    <a:pt x="9" y="44"/>
                  </a:cubicBezTo>
                  <a:cubicBezTo>
                    <a:pt x="9" y="64"/>
                    <a:pt x="24" y="81"/>
                    <a:pt x="44" y="81"/>
                  </a:cubicBezTo>
                  <a:cubicBezTo>
                    <a:pt x="63" y="81"/>
                    <a:pt x="79" y="64"/>
                    <a:pt x="79" y="44"/>
                  </a:cubicBezTo>
                  <a:cubicBezTo>
                    <a:pt x="79" y="23"/>
                    <a:pt x="63" y="7"/>
                    <a:pt x="44" y="7"/>
                  </a:cubicBezTo>
                  <a:lnTo>
                    <a:pt x="43" y="7"/>
                  </a:lnTo>
                  <a:close/>
                  <a:moveTo>
                    <a:pt x="35" y="69"/>
                  </a:moveTo>
                  <a:cubicBezTo>
                    <a:pt x="28" y="69"/>
                    <a:pt x="28" y="69"/>
                    <a:pt x="28" y="69"/>
                  </a:cubicBezTo>
                  <a:cubicBezTo>
                    <a:pt x="28" y="20"/>
                    <a:pt x="28" y="20"/>
                    <a:pt x="28" y="20"/>
                  </a:cubicBezTo>
                  <a:cubicBezTo>
                    <a:pt x="32" y="20"/>
                    <a:pt x="36" y="19"/>
                    <a:pt x="41" y="19"/>
                  </a:cubicBezTo>
                  <a:cubicBezTo>
                    <a:pt x="49" y="19"/>
                    <a:pt x="54" y="21"/>
                    <a:pt x="57" y="23"/>
                  </a:cubicBezTo>
                  <a:cubicBezTo>
                    <a:pt x="59" y="25"/>
                    <a:pt x="61" y="28"/>
                    <a:pt x="61" y="33"/>
                  </a:cubicBezTo>
                  <a:cubicBezTo>
                    <a:pt x="61" y="39"/>
                    <a:pt x="57" y="43"/>
                    <a:pt x="51" y="45"/>
                  </a:cubicBezTo>
                  <a:cubicBezTo>
                    <a:pt x="51" y="45"/>
                    <a:pt x="51" y="45"/>
                    <a:pt x="51" y="45"/>
                  </a:cubicBezTo>
                  <a:cubicBezTo>
                    <a:pt x="56" y="46"/>
                    <a:pt x="59" y="50"/>
                    <a:pt x="60" y="57"/>
                  </a:cubicBezTo>
                  <a:cubicBezTo>
                    <a:pt x="61" y="64"/>
                    <a:pt x="62" y="67"/>
                    <a:pt x="63" y="69"/>
                  </a:cubicBezTo>
                  <a:cubicBezTo>
                    <a:pt x="55" y="69"/>
                    <a:pt x="55" y="69"/>
                    <a:pt x="55" y="69"/>
                  </a:cubicBezTo>
                  <a:cubicBezTo>
                    <a:pt x="53" y="67"/>
                    <a:pt x="52" y="63"/>
                    <a:pt x="51" y="57"/>
                  </a:cubicBezTo>
                  <a:cubicBezTo>
                    <a:pt x="50" y="50"/>
                    <a:pt x="47" y="48"/>
                    <a:pt x="41" y="48"/>
                  </a:cubicBezTo>
                  <a:cubicBezTo>
                    <a:pt x="35" y="48"/>
                    <a:pt x="35" y="48"/>
                    <a:pt x="35" y="48"/>
                  </a:cubicBezTo>
                  <a:lnTo>
                    <a:pt x="35" y="69"/>
                  </a:lnTo>
                  <a:close/>
                  <a:moveTo>
                    <a:pt x="35" y="42"/>
                  </a:moveTo>
                  <a:cubicBezTo>
                    <a:pt x="41" y="42"/>
                    <a:pt x="41" y="42"/>
                    <a:pt x="41" y="42"/>
                  </a:cubicBezTo>
                  <a:cubicBezTo>
                    <a:pt x="47" y="42"/>
                    <a:pt x="53" y="40"/>
                    <a:pt x="53" y="34"/>
                  </a:cubicBezTo>
                  <a:cubicBezTo>
                    <a:pt x="53" y="29"/>
                    <a:pt x="50" y="25"/>
                    <a:pt x="41" y="25"/>
                  </a:cubicBezTo>
                  <a:cubicBezTo>
                    <a:pt x="38" y="25"/>
                    <a:pt x="37" y="25"/>
                    <a:pt x="35" y="26"/>
                  </a:cubicBezTo>
                  <a:lnTo>
                    <a:pt x="3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3206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OF LAYOUTS">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800">
                <a:latin typeface="+mj-lt"/>
              </a:rPr>
              <a:t>DO NOT USE</a:t>
            </a:r>
            <a:r>
              <a:rPr lang="en-US" sz="4800" baseline="0">
                <a:latin typeface="+mj-lt"/>
              </a:rPr>
              <a:t> LAYOUTS</a:t>
            </a:r>
          </a:p>
          <a:p>
            <a:pPr algn="ctr"/>
            <a:r>
              <a:rPr lang="en-US" sz="4800" baseline="0">
                <a:latin typeface="+mj-lt"/>
              </a:rPr>
              <a:t>LISTED AFTER THIS ONE</a:t>
            </a:r>
            <a:endParaRPr lang="en-US" sz="4800">
              <a:latin typeface="+mj-lt"/>
            </a:endParaRPr>
          </a:p>
        </p:txBody>
      </p:sp>
    </p:spTree>
    <p:extLst>
      <p:ext uri="{BB962C8B-B14F-4D97-AF65-F5344CB8AC3E}">
        <p14:creationId xmlns:p14="http://schemas.microsoft.com/office/powerpoint/2010/main" val="2672481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Section title, image right_red">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gradFill>
            <a:gsLst>
              <a:gs pos="0">
                <a:schemeClr val="accent1"/>
              </a:gs>
              <a:gs pos="100000">
                <a:srgbClr val="AC000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Roboto"/>
              <a:ea typeface="+mn-ea"/>
            </a:endParaRPr>
          </a:p>
        </p:txBody>
      </p:sp>
      <p:pic>
        <p:nvPicPr>
          <p:cNvPr id="18" name="Graphic 17">
            <a:extLst>
              <a:ext uri="{FF2B5EF4-FFF2-40B4-BE49-F238E27FC236}">
                <a16:creationId xmlns:a16="http://schemas.microsoft.com/office/drawing/2014/main" id="{512F4C6E-8EFC-49AB-A0BE-5978ED9A11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667" y="-1069922"/>
            <a:ext cx="4521331" cy="3130152"/>
          </a:xfrm>
          <a:prstGeom prst="rect">
            <a:avLst/>
          </a:prstGeom>
        </p:spPr>
      </p:pic>
      <p:cxnSp>
        <p:nvCxnSpPr>
          <p:cNvPr id="19" name="Straight Connector 18">
            <a:extLst>
              <a:ext uri="{FF2B5EF4-FFF2-40B4-BE49-F238E27FC236}">
                <a16:creationId xmlns:a16="http://schemas.microsoft.com/office/drawing/2014/main" id="{5EE661AE-372A-4613-8E79-94F1AB98D78B}"/>
              </a:ext>
            </a:extLst>
          </p:cNvPr>
          <p:cNvCxnSpPr>
            <a:cxnSpLocks/>
          </p:cNvCxnSpPr>
          <p:nvPr/>
        </p:nvCxnSpPr>
        <p:spPr>
          <a:xfrm flipV="1">
            <a:off x="5502062" y="5460001"/>
            <a:ext cx="441538" cy="991712"/>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873EC218-4F7C-44BE-B182-77B5FB2446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18812" y="6045270"/>
            <a:ext cx="1816355" cy="1282133"/>
          </a:xfrm>
          <a:prstGeom prst="rect">
            <a:avLst/>
          </a:prstGeom>
        </p:spPr>
      </p:pic>
      <p:sp>
        <p:nvSpPr>
          <p:cNvPr id="13" name="Picture Placeholder 5"/>
          <p:cNvSpPr>
            <a:spLocks noGrp="1"/>
          </p:cNvSpPr>
          <p:nvPr>
            <p:ph type="pic" sz="quarter" idx="10" hasCustomPrompt="1"/>
          </p:nvPr>
        </p:nvSpPr>
        <p:spPr>
          <a:xfrm>
            <a:off x="6096000" y="0"/>
            <a:ext cx="6096000" cy="6858000"/>
          </a:xfrm>
          <a:solidFill>
            <a:schemeClr val="bg1">
              <a:lumMod val="95000"/>
            </a:schemeClr>
          </a:solidFill>
          <a:ln>
            <a:noFill/>
          </a:ln>
        </p:spPr>
        <p:txBody>
          <a:bodyPr tIns="2743200" rIns="0">
            <a:normAutofit/>
          </a:bodyPr>
          <a:lstStyle>
            <a:lvl1pPr marL="0" indent="0" algn="ctr" defTabSz="914400" rtl="0" eaLnBrk="1" latinLnBrk="0" hangingPunct="1">
              <a:lnSpc>
                <a:spcPct val="90000"/>
              </a:lnSpc>
              <a:spcBef>
                <a:spcPts val="1000"/>
              </a:spcBef>
              <a:buFont typeface="Arial" panose="020B0604020202020204" pitchFamily="34" charset="0"/>
              <a:buNone/>
              <a:defRPr lang="th-TH" sz="1600" b="0" i="0" kern="1200" baseline="0" dirty="0">
                <a:solidFill>
                  <a:schemeClr val="bg1">
                    <a:lumMod val="50000"/>
                  </a:schemeClr>
                </a:solidFill>
                <a:latin typeface="+mn-lt"/>
                <a:ea typeface="+mn-ea"/>
                <a:cs typeface="Roboto Light" charset="0"/>
              </a:defRPr>
            </a:lvl1pPr>
          </a:lstStyle>
          <a:p>
            <a:r>
              <a:rPr lang="en-GB"/>
              <a:t>Add image here</a:t>
            </a:r>
          </a:p>
        </p:txBody>
      </p:sp>
      <p:sp>
        <p:nvSpPr>
          <p:cNvPr id="10" name="Title 1">
            <a:extLst>
              <a:ext uri="{FF2B5EF4-FFF2-40B4-BE49-F238E27FC236}">
                <a16:creationId xmlns:a16="http://schemas.microsoft.com/office/drawing/2014/main" id="{2048EB11-65CE-4716-9928-174E60902DBD}"/>
              </a:ext>
            </a:extLst>
          </p:cNvPr>
          <p:cNvSpPr>
            <a:spLocks noGrp="1"/>
          </p:cNvSpPr>
          <p:nvPr>
            <p:ph type="title" hasCustomPrompt="1"/>
          </p:nvPr>
        </p:nvSpPr>
        <p:spPr>
          <a:xfrm>
            <a:off x="609600" y="609600"/>
            <a:ext cx="4394200" cy="2808422"/>
          </a:xfrm>
        </p:spPr>
        <p:txBody>
          <a:bodyPr wrap="square" rIns="0" anchor="b" anchorCtr="0">
            <a:noAutofit/>
          </a:bodyPr>
          <a:lstStyle>
            <a:lvl1pPr algn="l">
              <a:lnSpc>
                <a:spcPct val="90000"/>
              </a:lnSpc>
              <a:defRPr sz="4400" b="0" cap="all" spc="0" baseline="0">
                <a:solidFill>
                  <a:schemeClr val="bg1"/>
                </a:solidFill>
              </a:defRPr>
            </a:lvl1pPr>
          </a:lstStyle>
          <a:p>
            <a:r>
              <a:rPr lang="en-US"/>
              <a:t>SECTION Title Here</a:t>
            </a:r>
          </a:p>
        </p:txBody>
      </p:sp>
      <p:sp>
        <p:nvSpPr>
          <p:cNvPr id="16" name="Text Placeholder 16">
            <a:extLst>
              <a:ext uri="{FF2B5EF4-FFF2-40B4-BE49-F238E27FC236}">
                <a16:creationId xmlns:a16="http://schemas.microsoft.com/office/drawing/2014/main" id="{EE125983-B22D-45B8-B6D4-321601220267}"/>
              </a:ext>
            </a:extLst>
          </p:cNvPr>
          <p:cNvSpPr>
            <a:spLocks noGrp="1"/>
          </p:cNvSpPr>
          <p:nvPr>
            <p:ph type="body" sz="quarter" idx="12" hasCustomPrompt="1"/>
          </p:nvPr>
        </p:nvSpPr>
        <p:spPr>
          <a:xfrm>
            <a:off x="609600" y="4037643"/>
            <a:ext cx="4394200" cy="2210757"/>
          </a:xfrm>
        </p:spPr>
        <p:txBody>
          <a:bodyPr rIns="0">
            <a:noAutofit/>
          </a:bodyPr>
          <a:lstStyle>
            <a:lvl1pPr marL="0" indent="0" algn="l">
              <a:lnSpc>
                <a:spcPct val="90000"/>
              </a:lnSpc>
              <a:spcBef>
                <a:spcPts val="0"/>
              </a:spcBef>
              <a:spcAft>
                <a:spcPts val="1200"/>
              </a:spcAft>
              <a:buNone/>
              <a:defRPr sz="2000" b="0" baseline="0">
                <a:solidFill>
                  <a:schemeClr val="bg1"/>
                </a:solidFill>
                <a:latin typeface="+mn-lt"/>
                <a:ea typeface="Roboto" panose="02000000000000000000" pitchFamily="2" charset="0"/>
              </a:defRPr>
            </a:lvl1pPr>
          </a:lstStyle>
          <a:p>
            <a:pPr lvl="0"/>
            <a:r>
              <a:rPr lang="en-US"/>
              <a:t>Content here</a:t>
            </a:r>
            <a:endParaRPr lang="th-TH"/>
          </a:p>
        </p:txBody>
      </p:sp>
      <p:cxnSp>
        <p:nvCxnSpPr>
          <p:cNvPr id="17" name="Straight Connector 16">
            <a:extLst>
              <a:ext uri="{FF2B5EF4-FFF2-40B4-BE49-F238E27FC236}">
                <a16:creationId xmlns:a16="http://schemas.microsoft.com/office/drawing/2014/main" id="{2D82A162-8338-49D8-94C0-2E861521AB1C}"/>
              </a:ext>
            </a:extLst>
          </p:cNvPr>
          <p:cNvCxnSpPr>
            <a:cxnSpLocks/>
          </p:cNvCxnSpPr>
          <p:nvPr/>
        </p:nvCxnSpPr>
        <p:spPr>
          <a:xfrm>
            <a:off x="657225" y="3645699"/>
            <a:ext cx="1477328" cy="0"/>
          </a:xfrm>
          <a:prstGeom prst="line">
            <a:avLst/>
          </a:prstGeom>
          <a:ln w="1016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376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w/empt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6663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9448800" y="6680200"/>
            <a:ext cx="2743200" cy="161925"/>
          </a:xfrm>
          <a:prstGeom prst="rect">
            <a:avLst/>
          </a:prstGeom>
        </p:spPr>
        <p:txBody>
          <a:bodyPr vert="horz" lIns="91440" tIns="45720" rIns="91440" bIns="45720" rtlCol="0" anchor="ctr"/>
          <a:lstStyle>
            <a:lvl1pPr algn="r">
              <a:defRPr sz="933">
                <a:solidFill>
                  <a:schemeClr val="tx1">
                    <a:tint val="75000"/>
                  </a:schemeClr>
                </a:solidFill>
                <a:latin typeface="Arial" panose="020B0604020202020204" pitchFamily="34" charset="0"/>
                <a:cs typeface="Arial" panose="020B0604020202020204" pitchFamily="34" charset="0"/>
              </a:defRPr>
            </a:lvl1pPr>
          </a:lstStyle>
          <a:p>
            <a:pPr defTabSz="914354"/>
            <a:fld id="{2302F3B3-AB60-4A4E-B232-2073D9DA9B56}" type="slidenum">
              <a:rPr lang="en-US" smtClean="0">
                <a:solidFill>
                  <a:prstClr val="black">
                    <a:tint val="75000"/>
                  </a:prstClr>
                </a:solidFill>
              </a:rPr>
              <a:pPr defTabSz="914354"/>
              <a:t>‹#›</a:t>
            </a:fld>
            <a:endParaRPr lang="en-US">
              <a:solidFill>
                <a:prstClr val="black">
                  <a:tint val="75000"/>
                </a:prstClr>
              </a:solidFill>
            </a:endParaRPr>
          </a:p>
        </p:txBody>
      </p:sp>
    </p:spTree>
    <p:extLst>
      <p:ext uri="{BB962C8B-B14F-4D97-AF65-F5344CB8AC3E}">
        <p14:creationId xmlns:p14="http://schemas.microsoft.com/office/powerpoint/2010/main" val="42078374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no image_l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F2C019-522A-48FC-9D8E-15745595627E}"/>
              </a:ext>
            </a:extLst>
          </p:cNvPr>
          <p:cNvSpPr/>
          <p:nvPr userDrawn="1"/>
        </p:nvSpPr>
        <p:spPr>
          <a:xfrm>
            <a:off x="0" y="0"/>
            <a:ext cx="12192000" cy="6858000"/>
          </a:xfrm>
          <a:prstGeom prst="rect">
            <a:avLst/>
          </a:prstGeom>
          <a:gradFill flip="none" rotWithShape="1">
            <a:gsLst>
              <a:gs pos="0">
                <a:schemeClr val="bg1"/>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3507D432-DDD4-4D44-B54F-1ABCCBAD85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9201" y="-473224"/>
            <a:ext cx="4521331" cy="3130152"/>
          </a:xfrm>
          <a:prstGeom prst="rect">
            <a:avLst/>
          </a:prstGeom>
        </p:spPr>
      </p:pic>
      <p:cxnSp>
        <p:nvCxnSpPr>
          <p:cNvPr id="12" name="Straight Connector 11">
            <a:extLst>
              <a:ext uri="{FF2B5EF4-FFF2-40B4-BE49-F238E27FC236}">
                <a16:creationId xmlns:a16="http://schemas.microsoft.com/office/drawing/2014/main" id="{7212952F-10B2-4729-A577-2184BB58318A}"/>
              </a:ext>
            </a:extLst>
          </p:cNvPr>
          <p:cNvCxnSpPr>
            <a:cxnSpLocks/>
          </p:cNvCxnSpPr>
          <p:nvPr userDrawn="1"/>
        </p:nvCxnSpPr>
        <p:spPr>
          <a:xfrm flipV="1">
            <a:off x="9337744" y="2257588"/>
            <a:ext cx="441538" cy="991712"/>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CF75153C-1F59-4832-BC1F-472CEF1066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08600" y="4484694"/>
            <a:ext cx="6883399" cy="2386244"/>
          </a:xfrm>
          <a:prstGeom prst="rect">
            <a:avLst/>
          </a:prstGeom>
        </p:spPr>
      </p:pic>
      <p:pic>
        <p:nvPicPr>
          <p:cNvPr id="20" name="Graphic 19">
            <a:extLst>
              <a:ext uri="{FF2B5EF4-FFF2-40B4-BE49-F238E27FC236}">
                <a16:creationId xmlns:a16="http://schemas.microsoft.com/office/drawing/2014/main" id="{70A82CB9-BBA0-47CF-90C1-0AFB0B9505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58513" y="4425991"/>
            <a:ext cx="1816355" cy="1282133"/>
          </a:xfrm>
          <a:prstGeom prst="rect">
            <a:avLst/>
          </a:prstGeom>
        </p:spPr>
      </p:pic>
      <p:sp>
        <p:nvSpPr>
          <p:cNvPr id="14" name="Text Placeholder 16">
            <a:extLst>
              <a:ext uri="{FF2B5EF4-FFF2-40B4-BE49-F238E27FC236}">
                <a16:creationId xmlns:a16="http://schemas.microsoft.com/office/drawing/2014/main" id="{424EB26B-4058-42C5-99AA-54330DADF689}"/>
              </a:ext>
            </a:extLst>
          </p:cNvPr>
          <p:cNvSpPr>
            <a:spLocks noGrp="1"/>
          </p:cNvSpPr>
          <p:nvPr>
            <p:ph type="body" sz="quarter" idx="12" hasCustomPrompt="1"/>
          </p:nvPr>
        </p:nvSpPr>
        <p:spPr>
          <a:xfrm>
            <a:off x="609600" y="4037643"/>
            <a:ext cx="6273800" cy="1670481"/>
          </a:xfrm>
        </p:spPr>
        <p:txBody>
          <a:bodyPr rIns="0">
            <a:noAutofit/>
          </a:bodyPr>
          <a:lstStyle>
            <a:lvl1pPr marL="0" indent="0" algn="l">
              <a:lnSpc>
                <a:spcPct val="90000"/>
              </a:lnSpc>
              <a:spcBef>
                <a:spcPts val="0"/>
              </a:spcBef>
              <a:spcAft>
                <a:spcPts val="1200"/>
              </a:spcAft>
              <a:buNone/>
              <a:defRPr sz="2000" b="0" baseline="0">
                <a:solidFill>
                  <a:schemeClr val="tx2"/>
                </a:solidFill>
                <a:latin typeface="+mn-lt"/>
                <a:ea typeface="Roboto" panose="02000000000000000000" pitchFamily="2" charset="0"/>
              </a:defRPr>
            </a:lvl1pPr>
          </a:lstStyle>
          <a:p>
            <a:pPr lvl="0"/>
            <a:r>
              <a:rPr lang="en-US"/>
              <a:t>Content here</a:t>
            </a:r>
            <a:endParaRPr lang="th-TH"/>
          </a:p>
        </p:txBody>
      </p:sp>
      <p:cxnSp>
        <p:nvCxnSpPr>
          <p:cNvPr id="15" name="Straight Connector 14">
            <a:extLst>
              <a:ext uri="{FF2B5EF4-FFF2-40B4-BE49-F238E27FC236}">
                <a16:creationId xmlns:a16="http://schemas.microsoft.com/office/drawing/2014/main" id="{7C9B04FE-2C65-4C83-BAE5-9D1A9181CC0A}"/>
              </a:ext>
            </a:extLst>
          </p:cNvPr>
          <p:cNvCxnSpPr>
            <a:cxnSpLocks/>
          </p:cNvCxnSpPr>
          <p:nvPr userDrawn="1"/>
        </p:nvCxnSpPr>
        <p:spPr>
          <a:xfrm>
            <a:off x="657225" y="3645699"/>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CFD55DC-CAF2-44D9-9DAD-3074B5C35513}"/>
              </a:ext>
            </a:extLst>
          </p:cNvPr>
          <p:cNvSpPr>
            <a:spLocks noGrp="1"/>
          </p:cNvSpPr>
          <p:nvPr>
            <p:ph type="title" hasCustomPrompt="1"/>
          </p:nvPr>
        </p:nvSpPr>
        <p:spPr>
          <a:xfrm>
            <a:off x="609600" y="1600200"/>
            <a:ext cx="8153400" cy="1817822"/>
          </a:xfrm>
        </p:spPr>
        <p:txBody>
          <a:bodyPr wrap="square" rIns="0" anchor="b" anchorCtr="0">
            <a:noAutofit/>
          </a:bodyPr>
          <a:lstStyle>
            <a:lvl1pPr algn="l">
              <a:lnSpc>
                <a:spcPct val="90000"/>
              </a:lnSpc>
              <a:defRPr sz="4800" b="0" cap="all" spc="0" baseline="0">
                <a:solidFill>
                  <a:schemeClr val="accent2"/>
                </a:solidFill>
              </a:defRPr>
            </a:lvl1pPr>
          </a:lstStyle>
          <a:p>
            <a:r>
              <a:rPr lang="en-US"/>
              <a:t>SECTION Title Here</a:t>
            </a:r>
          </a:p>
        </p:txBody>
      </p:sp>
    </p:spTree>
    <p:extLst>
      <p:ext uri="{BB962C8B-B14F-4D97-AF65-F5344CB8AC3E}">
        <p14:creationId xmlns:p14="http://schemas.microsoft.com/office/powerpoint/2010/main" val="242030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with image_light">
    <p:bg>
      <p:bgPr>
        <a:solidFill>
          <a:schemeClr val="bg1"/>
        </a:solidFill>
        <a:effectLst/>
      </p:bgPr>
    </p:bg>
    <p:spTree>
      <p:nvGrpSpPr>
        <p:cNvPr id="1" name=""/>
        <p:cNvGrpSpPr/>
        <p:nvPr/>
      </p:nvGrpSpPr>
      <p:grpSpPr>
        <a:xfrm>
          <a:off x="0" y="0"/>
          <a:ext cx="0" cy="0"/>
          <a:chOff x="0" y="0"/>
          <a:chExt cx="0" cy="0"/>
        </a:xfrm>
      </p:grpSpPr>
      <p:sp>
        <p:nvSpPr>
          <p:cNvPr id="22" name="Rectangle 20">
            <a:extLst>
              <a:ext uri="{FF2B5EF4-FFF2-40B4-BE49-F238E27FC236}">
                <a16:creationId xmlns:a16="http://schemas.microsoft.com/office/drawing/2014/main" id="{AF1F6BFD-2B83-46E8-9C8A-5BDCC8EBCAD4}"/>
              </a:ext>
            </a:extLst>
          </p:cNvPr>
          <p:cNvSpPr/>
          <p:nvPr userDrawn="1"/>
        </p:nvSpPr>
        <p:spPr>
          <a:xfrm>
            <a:off x="-1780674" y="660400"/>
            <a:ext cx="11375942" cy="5544997"/>
          </a:xfrm>
          <a:custGeom>
            <a:avLst/>
            <a:gdLst>
              <a:gd name="connsiteX0" fmla="*/ 0 w 2463207"/>
              <a:gd name="connsiteY0" fmla="*/ 0 h 920204"/>
              <a:gd name="connsiteX1" fmla="*/ 2463207 w 2463207"/>
              <a:gd name="connsiteY1" fmla="*/ 0 h 920204"/>
              <a:gd name="connsiteX2" fmla="*/ 2463207 w 2463207"/>
              <a:gd name="connsiteY2" fmla="*/ 920204 h 920204"/>
              <a:gd name="connsiteX3" fmla="*/ 0 w 2463207"/>
              <a:gd name="connsiteY3" fmla="*/ 920204 h 920204"/>
              <a:gd name="connsiteX4" fmla="*/ 0 w 2463207"/>
              <a:gd name="connsiteY4" fmla="*/ 0 h 920204"/>
              <a:gd name="connsiteX0" fmla="*/ 0 w 2463207"/>
              <a:gd name="connsiteY0" fmla="*/ 0 h 922780"/>
              <a:gd name="connsiteX1" fmla="*/ 2463207 w 2463207"/>
              <a:gd name="connsiteY1" fmla="*/ 0 h 922780"/>
              <a:gd name="connsiteX2" fmla="*/ 2262297 w 2463207"/>
              <a:gd name="connsiteY2" fmla="*/ 922780 h 922780"/>
              <a:gd name="connsiteX3" fmla="*/ 0 w 2463207"/>
              <a:gd name="connsiteY3" fmla="*/ 920204 h 922780"/>
              <a:gd name="connsiteX4" fmla="*/ 0 w 2463207"/>
              <a:gd name="connsiteY4" fmla="*/ 0 h 922780"/>
              <a:gd name="connsiteX0" fmla="*/ 0 w 2463207"/>
              <a:gd name="connsiteY0" fmla="*/ 0 h 928145"/>
              <a:gd name="connsiteX1" fmla="*/ 2463207 w 2463207"/>
              <a:gd name="connsiteY1" fmla="*/ 0 h 928145"/>
              <a:gd name="connsiteX2" fmla="*/ 1996730 w 2463207"/>
              <a:gd name="connsiteY2" fmla="*/ 928145 h 928145"/>
              <a:gd name="connsiteX3" fmla="*/ 0 w 2463207"/>
              <a:gd name="connsiteY3" fmla="*/ 920204 h 928145"/>
              <a:gd name="connsiteX4" fmla="*/ 0 w 2463207"/>
              <a:gd name="connsiteY4" fmla="*/ 0 h 928145"/>
              <a:gd name="connsiteX0" fmla="*/ 0 w 2463207"/>
              <a:gd name="connsiteY0" fmla="*/ 0 h 922780"/>
              <a:gd name="connsiteX1" fmla="*/ 2463207 w 2463207"/>
              <a:gd name="connsiteY1" fmla="*/ 0 h 922780"/>
              <a:gd name="connsiteX2" fmla="*/ 2042333 w 2463207"/>
              <a:gd name="connsiteY2" fmla="*/ 922780 h 922780"/>
              <a:gd name="connsiteX3" fmla="*/ 0 w 2463207"/>
              <a:gd name="connsiteY3" fmla="*/ 920204 h 922780"/>
              <a:gd name="connsiteX4" fmla="*/ 0 w 2463207"/>
              <a:gd name="connsiteY4" fmla="*/ 0 h 922780"/>
              <a:gd name="connsiteX0" fmla="*/ 0 w 2463207"/>
              <a:gd name="connsiteY0" fmla="*/ 0 h 920204"/>
              <a:gd name="connsiteX1" fmla="*/ 2463207 w 2463207"/>
              <a:gd name="connsiteY1" fmla="*/ 0 h 920204"/>
              <a:gd name="connsiteX2" fmla="*/ 2047698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90284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81700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677513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9448 w 2463207"/>
              <a:gd name="connsiteY2" fmla="*/ 913662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6766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82131 w 2463207"/>
              <a:gd name="connsiteY2" fmla="*/ 918489 h 920204"/>
              <a:gd name="connsiteX3" fmla="*/ 0 w 2463207"/>
              <a:gd name="connsiteY3" fmla="*/ 920204 h 920204"/>
              <a:gd name="connsiteX4" fmla="*/ 0 w 2463207"/>
              <a:gd name="connsiteY4" fmla="*/ 0 h 920204"/>
              <a:gd name="connsiteX0" fmla="*/ 678672 w 3141879"/>
              <a:gd name="connsiteY0" fmla="*/ 0 h 918595"/>
              <a:gd name="connsiteX1" fmla="*/ 3141879 w 3141879"/>
              <a:gd name="connsiteY1" fmla="*/ 0 h 918595"/>
              <a:gd name="connsiteX2" fmla="*/ 2460803 w 3141879"/>
              <a:gd name="connsiteY2" fmla="*/ 918489 h 918595"/>
              <a:gd name="connsiteX3" fmla="*/ 0 w 3141879"/>
              <a:gd name="connsiteY3" fmla="*/ 918595 h 918595"/>
              <a:gd name="connsiteX4" fmla="*/ 678672 w 3141879"/>
              <a:gd name="connsiteY4" fmla="*/ 0 h 9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879" h="918595">
                <a:moveTo>
                  <a:pt x="678672" y="0"/>
                </a:moveTo>
                <a:lnTo>
                  <a:pt x="3141879" y="0"/>
                </a:lnTo>
                <a:lnTo>
                  <a:pt x="2460803" y="918489"/>
                </a:lnTo>
                <a:lnTo>
                  <a:pt x="0" y="918595"/>
                </a:lnTo>
                <a:lnTo>
                  <a:pt x="678672" y="0"/>
                </a:lnTo>
                <a:close/>
              </a:path>
            </a:pathLst>
          </a:custGeom>
          <a:gradFill flip="none" rotWithShape="1">
            <a:gsLst>
              <a:gs pos="100000">
                <a:schemeClr val="bg2"/>
              </a:gs>
              <a:gs pos="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Roboto Light" charset="0"/>
              <a:cs typeface="Roboto Light" charset="0"/>
            </a:endParaRPr>
          </a:p>
        </p:txBody>
      </p:sp>
      <p:sp>
        <p:nvSpPr>
          <p:cNvPr id="39" name="Picture Placeholder 38">
            <a:extLst>
              <a:ext uri="{FF2B5EF4-FFF2-40B4-BE49-F238E27FC236}">
                <a16:creationId xmlns:a16="http://schemas.microsoft.com/office/drawing/2014/main" id="{D5DE89A4-5F70-4BA6-B78B-085B2B602505}"/>
              </a:ext>
            </a:extLst>
          </p:cNvPr>
          <p:cNvSpPr>
            <a:spLocks noGrp="1"/>
          </p:cNvSpPr>
          <p:nvPr>
            <p:ph type="pic" sz="quarter" idx="16" hasCustomPrompt="1"/>
          </p:nvPr>
        </p:nvSpPr>
        <p:spPr>
          <a:xfrm>
            <a:off x="6096000" y="-34338"/>
            <a:ext cx="8698831" cy="7289445"/>
          </a:xfrm>
          <a:prstGeom prst="parallelogram">
            <a:avLst>
              <a:gd name="adj" fmla="val 44900"/>
            </a:avLst>
          </a:prstGeom>
          <a:solidFill>
            <a:schemeClr val="bg2"/>
          </a:solidFill>
          <a:effectLst/>
        </p:spPr>
        <p:txBody>
          <a:bodyPr tIns="1280160"/>
          <a:lstStyle>
            <a:lvl1pPr marL="0" indent="0" algn="ctr">
              <a:buNone/>
              <a:defRPr sz="1600"/>
            </a:lvl1pPr>
          </a:lstStyle>
          <a:p>
            <a:r>
              <a:rPr lang="en-US"/>
              <a:t>Click icon to insert picture</a:t>
            </a:r>
          </a:p>
        </p:txBody>
      </p:sp>
      <p:pic>
        <p:nvPicPr>
          <p:cNvPr id="44" name="Graphic 43">
            <a:extLst>
              <a:ext uri="{FF2B5EF4-FFF2-40B4-BE49-F238E27FC236}">
                <a16:creationId xmlns:a16="http://schemas.microsoft.com/office/drawing/2014/main" id="{81878CB4-9728-4F1E-AED2-E4992D1F5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8605" y="5269540"/>
            <a:ext cx="1816355" cy="1282133"/>
          </a:xfrm>
          <a:prstGeom prst="rect">
            <a:avLst/>
          </a:prstGeom>
        </p:spPr>
      </p:pic>
      <p:sp>
        <p:nvSpPr>
          <p:cNvPr id="16" name="Title 15"/>
          <p:cNvSpPr>
            <a:spLocks noGrp="1"/>
          </p:cNvSpPr>
          <p:nvPr>
            <p:ph type="title" hasCustomPrompt="1"/>
          </p:nvPr>
        </p:nvSpPr>
        <p:spPr>
          <a:xfrm>
            <a:off x="609600" y="2761120"/>
            <a:ext cx="6316663" cy="1231106"/>
          </a:xfrm>
          <a:noFill/>
          <a:effectLst/>
        </p:spPr>
        <p:txBody>
          <a:bodyPr lIns="0" tIns="0" rIns="0" bIns="0" anchor="ctr" anchorCtr="0">
            <a:spAutoFit/>
          </a:bodyPr>
          <a:lstStyle>
            <a:lvl1pPr>
              <a:lnSpc>
                <a:spcPct val="100000"/>
              </a:lnSpc>
              <a:defRPr sz="4000" cap="none" baseline="0">
                <a:solidFill>
                  <a:schemeClr val="accent2"/>
                </a:solidFill>
              </a:defRPr>
            </a:lvl1pPr>
          </a:lstStyle>
          <a:p>
            <a:r>
              <a:rPr lang="en-US"/>
              <a:t>Click To Edit Master Title Style</a:t>
            </a:r>
          </a:p>
        </p:txBody>
      </p:sp>
      <p:sp>
        <p:nvSpPr>
          <p:cNvPr id="14" name="Rectangle 13" hidden="1"/>
          <p:cNvSpPr/>
          <p:nvPr userDrawn="1"/>
        </p:nvSpPr>
        <p:spPr>
          <a:xfrm>
            <a:off x="6035040" y="440266"/>
            <a:ext cx="5713012" cy="49973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2920" rtlCol="0" anchor="ctr"/>
          <a:lstStyle/>
          <a:p>
            <a:pPr algn="ctr"/>
            <a:endParaRPr lang="th-TH">
              <a:latin typeface="Roboto Light" charset="0"/>
              <a:cs typeface="Roboto Light" charset="0"/>
            </a:endParaRPr>
          </a:p>
        </p:txBody>
      </p:sp>
      <p:sp>
        <p:nvSpPr>
          <p:cNvPr id="17" name="Text Placeholder 16"/>
          <p:cNvSpPr>
            <a:spLocks noGrp="1"/>
          </p:cNvSpPr>
          <p:nvPr>
            <p:ph type="body" sz="quarter" idx="11" hasCustomPrompt="1"/>
          </p:nvPr>
        </p:nvSpPr>
        <p:spPr>
          <a:xfrm>
            <a:off x="609600" y="4679753"/>
            <a:ext cx="3511550" cy="330994"/>
          </a:xfrm>
        </p:spPr>
        <p:txBody>
          <a:bodyPr lIns="0" tIns="0" rIns="0" bIns="0">
            <a:normAutofit/>
          </a:bodyPr>
          <a:lstStyle>
            <a:lvl1pPr marL="0" indent="0">
              <a:buNone/>
              <a:defRPr sz="1800" b="1" i="0" baseline="0">
                <a:solidFill>
                  <a:schemeClr val="tx2"/>
                </a:solidFill>
                <a:latin typeface="+mn-lt"/>
                <a:ea typeface="Roboto" panose="02000000000000000000" pitchFamily="2" charset="0"/>
              </a:defRPr>
            </a:lvl1pPr>
          </a:lstStyle>
          <a:p>
            <a:pPr lvl="0"/>
            <a:r>
              <a:rPr lang="en-US"/>
              <a:t>Speaker Name</a:t>
            </a:r>
            <a:endParaRPr lang="th-TH"/>
          </a:p>
        </p:txBody>
      </p:sp>
      <p:sp>
        <p:nvSpPr>
          <p:cNvPr id="18" name="Text Placeholder 16"/>
          <p:cNvSpPr>
            <a:spLocks noGrp="1"/>
          </p:cNvSpPr>
          <p:nvPr>
            <p:ph type="body" sz="quarter" idx="12" hasCustomPrompt="1"/>
          </p:nvPr>
        </p:nvSpPr>
        <p:spPr>
          <a:xfrm>
            <a:off x="609600" y="5010748"/>
            <a:ext cx="3511550" cy="265353"/>
          </a:xfrm>
        </p:spPr>
        <p:txBody>
          <a:bodyPr lIns="0" tIns="0" rIns="0" bIns="0">
            <a:noAutofit/>
          </a:bodyPr>
          <a:lstStyle>
            <a:lvl1pPr marL="0" indent="0">
              <a:buNone/>
              <a:defRPr sz="1400" b="0" i="0" baseline="0">
                <a:solidFill>
                  <a:schemeClr val="tx2"/>
                </a:solidFill>
                <a:latin typeface="+mn-lt"/>
                <a:ea typeface="Roboto" panose="02000000000000000000" pitchFamily="2" charset="0"/>
              </a:defRPr>
            </a:lvl1pPr>
          </a:lstStyle>
          <a:p>
            <a:pPr lvl="0"/>
            <a:r>
              <a:rPr lang="en-US"/>
              <a:t>Job Title</a:t>
            </a:r>
            <a:endParaRPr lang="th-TH"/>
          </a:p>
        </p:txBody>
      </p:sp>
      <p:cxnSp>
        <p:nvCxnSpPr>
          <p:cNvPr id="34" name="Straight Connector 33">
            <a:extLst>
              <a:ext uri="{FF2B5EF4-FFF2-40B4-BE49-F238E27FC236}">
                <a16:creationId xmlns:a16="http://schemas.microsoft.com/office/drawing/2014/main" id="{085A26BA-FB3E-4EF6-A103-B17EB586A847}"/>
              </a:ext>
            </a:extLst>
          </p:cNvPr>
          <p:cNvCxnSpPr>
            <a:cxnSpLocks/>
          </p:cNvCxnSpPr>
          <p:nvPr userDrawn="1"/>
        </p:nvCxnSpPr>
        <p:spPr>
          <a:xfrm flipV="1">
            <a:off x="3624068" y="-887375"/>
            <a:ext cx="790169" cy="1774750"/>
          </a:xfrm>
          <a:prstGeom prst="line">
            <a:avLst/>
          </a:prstGeom>
          <a:ln w="127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B252DE13-DCB3-4D3C-9E32-2C7C83195150}"/>
              </a:ext>
            </a:extLst>
          </p:cNvPr>
          <p:cNvGrpSpPr/>
          <p:nvPr userDrawn="1"/>
        </p:nvGrpSpPr>
        <p:grpSpPr>
          <a:xfrm rot="10800000">
            <a:off x="1069421" y="207452"/>
            <a:ext cx="1810950" cy="1402027"/>
            <a:chOff x="2258997" y="3024297"/>
            <a:chExt cx="528542" cy="409194"/>
          </a:xfrm>
          <a:solidFill>
            <a:schemeClr val="accent1"/>
          </a:solidFill>
        </p:grpSpPr>
        <p:sp>
          <p:nvSpPr>
            <p:cNvPr id="32" name="Freeform 7">
              <a:extLst>
                <a:ext uri="{FF2B5EF4-FFF2-40B4-BE49-F238E27FC236}">
                  <a16:creationId xmlns:a16="http://schemas.microsoft.com/office/drawing/2014/main" id="{E99148D5-C7AD-44D9-BBC1-945AF5FD705D}"/>
                </a:ext>
              </a:extLst>
            </p:cNvPr>
            <p:cNvSpPr>
              <a:spLocks noEditPoints="1"/>
            </p:cNvSpPr>
            <p:nvPr/>
          </p:nvSpPr>
          <p:spPr bwMode="auto">
            <a:xfrm>
              <a:off x="2548843" y="3024297"/>
              <a:ext cx="238696" cy="409194"/>
            </a:xfrm>
            <a:custGeom>
              <a:avLst/>
              <a:gdLst>
                <a:gd name="T0" fmla="*/ 160 w 176"/>
                <a:gd name="T1" fmla="*/ 140 h 303"/>
                <a:gd name="T2" fmla="*/ 100 w 176"/>
                <a:gd name="T3" fmla="*/ 140 h 303"/>
                <a:gd name="T4" fmla="*/ 100 w 176"/>
                <a:gd name="T5" fmla="*/ 132 h 303"/>
                <a:gd name="T6" fmla="*/ 133 w 176"/>
                <a:gd name="T7" fmla="*/ 80 h 303"/>
                <a:gd name="T8" fmla="*/ 150 w 176"/>
                <a:gd name="T9" fmla="*/ 64 h 303"/>
                <a:gd name="T10" fmla="*/ 150 w 176"/>
                <a:gd name="T11" fmla="*/ 17 h 303"/>
                <a:gd name="T12" fmla="*/ 133 w 176"/>
                <a:gd name="T13" fmla="*/ 0 h 303"/>
                <a:gd name="T14" fmla="*/ 36 w 176"/>
                <a:gd name="T15" fmla="*/ 39 h 303"/>
                <a:gd name="T16" fmla="*/ 0 w 176"/>
                <a:gd name="T17" fmla="*/ 168 h 303"/>
                <a:gd name="T18" fmla="*/ 0 w 176"/>
                <a:gd name="T19" fmla="*/ 286 h 303"/>
                <a:gd name="T20" fmla="*/ 16 w 176"/>
                <a:gd name="T21" fmla="*/ 303 h 303"/>
                <a:gd name="T22" fmla="*/ 160 w 176"/>
                <a:gd name="T23" fmla="*/ 303 h 303"/>
                <a:gd name="T24" fmla="*/ 176 w 176"/>
                <a:gd name="T25" fmla="*/ 286 h 303"/>
                <a:gd name="T26" fmla="*/ 176 w 176"/>
                <a:gd name="T27" fmla="*/ 157 h 303"/>
                <a:gd name="T28" fmla="*/ 160 w 176"/>
                <a:gd name="T29" fmla="*/ 140 h 303"/>
                <a:gd name="T30" fmla="*/ 160 w 176"/>
                <a:gd name="T31" fmla="*/ 286 h 303"/>
                <a:gd name="T32" fmla="*/ 160 w 176"/>
                <a:gd name="T33" fmla="*/ 287 h 303"/>
                <a:gd name="T34" fmla="*/ 16 w 176"/>
                <a:gd name="T35" fmla="*/ 287 h 303"/>
                <a:gd name="T36" fmla="*/ 15 w 176"/>
                <a:gd name="T37" fmla="*/ 286 h 303"/>
                <a:gd name="T38" fmla="*/ 15 w 176"/>
                <a:gd name="T39" fmla="*/ 168 h 303"/>
                <a:gd name="T40" fmla="*/ 47 w 176"/>
                <a:gd name="T41" fmla="*/ 50 h 303"/>
                <a:gd name="T42" fmla="*/ 133 w 176"/>
                <a:gd name="T43" fmla="*/ 16 h 303"/>
                <a:gd name="T44" fmla="*/ 134 w 176"/>
                <a:gd name="T45" fmla="*/ 17 h 303"/>
                <a:gd name="T46" fmla="*/ 134 w 176"/>
                <a:gd name="T47" fmla="*/ 64 h 303"/>
                <a:gd name="T48" fmla="*/ 133 w 176"/>
                <a:gd name="T49" fmla="*/ 64 h 303"/>
                <a:gd name="T50" fmla="*/ 84 w 176"/>
                <a:gd name="T51" fmla="*/ 132 h 303"/>
                <a:gd name="T52" fmla="*/ 84 w 176"/>
                <a:gd name="T53" fmla="*/ 148 h 303"/>
                <a:gd name="T54" fmla="*/ 92 w 176"/>
                <a:gd name="T55" fmla="*/ 156 h 303"/>
                <a:gd name="T56" fmla="*/ 160 w 176"/>
                <a:gd name="T57" fmla="*/ 156 h 303"/>
                <a:gd name="T58" fmla="*/ 160 w 176"/>
                <a:gd name="T59" fmla="*/ 157 h 303"/>
                <a:gd name="T60" fmla="*/ 160 w 176"/>
                <a:gd name="T61" fmla="*/ 28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6" h="303">
                  <a:moveTo>
                    <a:pt x="160" y="140"/>
                  </a:moveTo>
                  <a:cubicBezTo>
                    <a:pt x="100" y="140"/>
                    <a:pt x="100" y="140"/>
                    <a:pt x="100" y="140"/>
                  </a:cubicBezTo>
                  <a:cubicBezTo>
                    <a:pt x="100" y="132"/>
                    <a:pt x="100" y="132"/>
                    <a:pt x="100" y="132"/>
                  </a:cubicBezTo>
                  <a:cubicBezTo>
                    <a:pt x="100" y="86"/>
                    <a:pt x="117" y="80"/>
                    <a:pt x="133" y="80"/>
                  </a:cubicBezTo>
                  <a:cubicBezTo>
                    <a:pt x="142" y="80"/>
                    <a:pt x="150" y="73"/>
                    <a:pt x="150" y="64"/>
                  </a:cubicBezTo>
                  <a:cubicBezTo>
                    <a:pt x="150" y="17"/>
                    <a:pt x="150" y="17"/>
                    <a:pt x="150" y="17"/>
                  </a:cubicBezTo>
                  <a:cubicBezTo>
                    <a:pt x="150" y="8"/>
                    <a:pt x="142" y="0"/>
                    <a:pt x="133" y="0"/>
                  </a:cubicBezTo>
                  <a:cubicBezTo>
                    <a:pt x="93" y="0"/>
                    <a:pt x="60" y="13"/>
                    <a:pt x="36" y="39"/>
                  </a:cubicBezTo>
                  <a:cubicBezTo>
                    <a:pt x="12" y="65"/>
                    <a:pt x="0" y="108"/>
                    <a:pt x="0" y="168"/>
                  </a:cubicBezTo>
                  <a:cubicBezTo>
                    <a:pt x="0" y="286"/>
                    <a:pt x="0" y="286"/>
                    <a:pt x="0" y="286"/>
                  </a:cubicBezTo>
                  <a:cubicBezTo>
                    <a:pt x="0" y="296"/>
                    <a:pt x="7" y="303"/>
                    <a:pt x="16" y="303"/>
                  </a:cubicBezTo>
                  <a:cubicBezTo>
                    <a:pt x="160" y="303"/>
                    <a:pt x="160" y="303"/>
                    <a:pt x="160" y="303"/>
                  </a:cubicBezTo>
                  <a:cubicBezTo>
                    <a:pt x="169" y="303"/>
                    <a:pt x="176" y="296"/>
                    <a:pt x="176" y="286"/>
                  </a:cubicBezTo>
                  <a:cubicBezTo>
                    <a:pt x="176" y="157"/>
                    <a:pt x="176" y="157"/>
                    <a:pt x="176" y="157"/>
                  </a:cubicBezTo>
                  <a:cubicBezTo>
                    <a:pt x="176" y="147"/>
                    <a:pt x="169" y="140"/>
                    <a:pt x="160" y="140"/>
                  </a:cubicBezTo>
                  <a:close/>
                  <a:moveTo>
                    <a:pt x="160" y="286"/>
                  </a:moveTo>
                  <a:cubicBezTo>
                    <a:pt x="160" y="287"/>
                    <a:pt x="160" y="287"/>
                    <a:pt x="160" y="287"/>
                  </a:cubicBezTo>
                  <a:cubicBezTo>
                    <a:pt x="16" y="287"/>
                    <a:pt x="16" y="287"/>
                    <a:pt x="16" y="287"/>
                  </a:cubicBezTo>
                  <a:cubicBezTo>
                    <a:pt x="16" y="287"/>
                    <a:pt x="15" y="287"/>
                    <a:pt x="15" y="286"/>
                  </a:cubicBezTo>
                  <a:cubicBezTo>
                    <a:pt x="15" y="168"/>
                    <a:pt x="15" y="168"/>
                    <a:pt x="15" y="168"/>
                  </a:cubicBezTo>
                  <a:cubicBezTo>
                    <a:pt x="15" y="112"/>
                    <a:pt x="26" y="73"/>
                    <a:pt x="47" y="50"/>
                  </a:cubicBezTo>
                  <a:cubicBezTo>
                    <a:pt x="68" y="28"/>
                    <a:pt x="97" y="16"/>
                    <a:pt x="133" y="16"/>
                  </a:cubicBezTo>
                  <a:cubicBezTo>
                    <a:pt x="134" y="16"/>
                    <a:pt x="134" y="16"/>
                    <a:pt x="134" y="17"/>
                  </a:cubicBezTo>
                  <a:cubicBezTo>
                    <a:pt x="134" y="64"/>
                    <a:pt x="134" y="64"/>
                    <a:pt x="134" y="64"/>
                  </a:cubicBezTo>
                  <a:cubicBezTo>
                    <a:pt x="134" y="64"/>
                    <a:pt x="134" y="64"/>
                    <a:pt x="133" y="64"/>
                  </a:cubicBezTo>
                  <a:cubicBezTo>
                    <a:pt x="101" y="64"/>
                    <a:pt x="84" y="87"/>
                    <a:pt x="84" y="132"/>
                  </a:cubicBezTo>
                  <a:cubicBezTo>
                    <a:pt x="84" y="148"/>
                    <a:pt x="84" y="148"/>
                    <a:pt x="84" y="148"/>
                  </a:cubicBezTo>
                  <a:cubicBezTo>
                    <a:pt x="84" y="152"/>
                    <a:pt x="88" y="156"/>
                    <a:pt x="92" y="156"/>
                  </a:cubicBezTo>
                  <a:cubicBezTo>
                    <a:pt x="160" y="156"/>
                    <a:pt x="160" y="156"/>
                    <a:pt x="160" y="156"/>
                  </a:cubicBezTo>
                  <a:cubicBezTo>
                    <a:pt x="160" y="156"/>
                    <a:pt x="160" y="156"/>
                    <a:pt x="160" y="157"/>
                  </a:cubicBezTo>
                  <a:lnTo>
                    <a:pt x="160"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184A9A17-F399-4D2F-99E8-43D18086F86C}"/>
                </a:ext>
              </a:extLst>
            </p:cNvPr>
            <p:cNvSpPr>
              <a:spLocks noEditPoints="1"/>
            </p:cNvSpPr>
            <p:nvPr/>
          </p:nvSpPr>
          <p:spPr bwMode="auto">
            <a:xfrm>
              <a:off x="2258997" y="3024297"/>
              <a:ext cx="238696" cy="409194"/>
            </a:xfrm>
            <a:custGeom>
              <a:avLst/>
              <a:gdLst>
                <a:gd name="T0" fmla="*/ 160 w 177"/>
                <a:gd name="T1" fmla="*/ 140 h 303"/>
                <a:gd name="T2" fmla="*/ 100 w 177"/>
                <a:gd name="T3" fmla="*/ 140 h 303"/>
                <a:gd name="T4" fmla="*/ 100 w 177"/>
                <a:gd name="T5" fmla="*/ 132 h 303"/>
                <a:gd name="T6" fmla="*/ 134 w 177"/>
                <a:gd name="T7" fmla="*/ 80 h 303"/>
                <a:gd name="T8" fmla="*/ 150 w 177"/>
                <a:gd name="T9" fmla="*/ 64 h 303"/>
                <a:gd name="T10" fmla="*/ 150 w 177"/>
                <a:gd name="T11" fmla="*/ 17 h 303"/>
                <a:gd name="T12" fmla="*/ 134 w 177"/>
                <a:gd name="T13" fmla="*/ 0 h 303"/>
                <a:gd name="T14" fmla="*/ 36 w 177"/>
                <a:gd name="T15" fmla="*/ 39 h 303"/>
                <a:gd name="T16" fmla="*/ 0 w 177"/>
                <a:gd name="T17" fmla="*/ 168 h 303"/>
                <a:gd name="T18" fmla="*/ 0 w 177"/>
                <a:gd name="T19" fmla="*/ 286 h 303"/>
                <a:gd name="T20" fmla="*/ 17 w 177"/>
                <a:gd name="T21" fmla="*/ 303 h 303"/>
                <a:gd name="T22" fmla="*/ 160 w 177"/>
                <a:gd name="T23" fmla="*/ 303 h 303"/>
                <a:gd name="T24" fmla="*/ 177 w 177"/>
                <a:gd name="T25" fmla="*/ 286 h 303"/>
                <a:gd name="T26" fmla="*/ 177 w 177"/>
                <a:gd name="T27" fmla="*/ 157 h 303"/>
                <a:gd name="T28" fmla="*/ 160 w 177"/>
                <a:gd name="T29" fmla="*/ 140 h 303"/>
                <a:gd name="T30" fmla="*/ 161 w 177"/>
                <a:gd name="T31" fmla="*/ 286 h 303"/>
                <a:gd name="T32" fmla="*/ 160 w 177"/>
                <a:gd name="T33" fmla="*/ 287 h 303"/>
                <a:gd name="T34" fmla="*/ 17 w 177"/>
                <a:gd name="T35" fmla="*/ 287 h 303"/>
                <a:gd name="T36" fmla="*/ 16 w 177"/>
                <a:gd name="T37" fmla="*/ 286 h 303"/>
                <a:gd name="T38" fmla="*/ 16 w 177"/>
                <a:gd name="T39" fmla="*/ 168 h 303"/>
                <a:gd name="T40" fmla="*/ 47 w 177"/>
                <a:gd name="T41" fmla="*/ 50 h 303"/>
                <a:gd name="T42" fmla="*/ 134 w 177"/>
                <a:gd name="T43" fmla="*/ 16 h 303"/>
                <a:gd name="T44" fmla="*/ 135 w 177"/>
                <a:gd name="T45" fmla="*/ 17 h 303"/>
                <a:gd name="T46" fmla="*/ 135 w 177"/>
                <a:gd name="T47" fmla="*/ 64 h 303"/>
                <a:gd name="T48" fmla="*/ 134 w 177"/>
                <a:gd name="T49" fmla="*/ 64 h 303"/>
                <a:gd name="T50" fmla="*/ 85 w 177"/>
                <a:gd name="T51" fmla="*/ 132 h 303"/>
                <a:gd name="T52" fmla="*/ 85 w 177"/>
                <a:gd name="T53" fmla="*/ 148 h 303"/>
                <a:gd name="T54" fmla="*/ 92 w 177"/>
                <a:gd name="T55" fmla="*/ 156 h 303"/>
                <a:gd name="T56" fmla="*/ 160 w 177"/>
                <a:gd name="T57" fmla="*/ 156 h 303"/>
                <a:gd name="T58" fmla="*/ 161 w 177"/>
                <a:gd name="T59" fmla="*/ 157 h 303"/>
                <a:gd name="T60" fmla="*/ 161 w 177"/>
                <a:gd name="T61" fmla="*/ 28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303">
                  <a:moveTo>
                    <a:pt x="160" y="140"/>
                  </a:moveTo>
                  <a:cubicBezTo>
                    <a:pt x="100" y="140"/>
                    <a:pt x="100" y="140"/>
                    <a:pt x="100" y="140"/>
                  </a:cubicBezTo>
                  <a:cubicBezTo>
                    <a:pt x="100" y="132"/>
                    <a:pt x="100" y="132"/>
                    <a:pt x="100" y="132"/>
                  </a:cubicBezTo>
                  <a:cubicBezTo>
                    <a:pt x="100" y="86"/>
                    <a:pt x="117" y="80"/>
                    <a:pt x="134" y="80"/>
                  </a:cubicBezTo>
                  <a:cubicBezTo>
                    <a:pt x="143" y="80"/>
                    <a:pt x="150" y="73"/>
                    <a:pt x="150" y="64"/>
                  </a:cubicBezTo>
                  <a:cubicBezTo>
                    <a:pt x="150" y="17"/>
                    <a:pt x="150" y="17"/>
                    <a:pt x="150" y="17"/>
                  </a:cubicBezTo>
                  <a:cubicBezTo>
                    <a:pt x="150" y="8"/>
                    <a:pt x="143" y="0"/>
                    <a:pt x="134" y="0"/>
                  </a:cubicBezTo>
                  <a:cubicBezTo>
                    <a:pt x="93" y="0"/>
                    <a:pt x="60" y="13"/>
                    <a:pt x="36" y="39"/>
                  </a:cubicBezTo>
                  <a:cubicBezTo>
                    <a:pt x="12" y="65"/>
                    <a:pt x="0" y="108"/>
                    <a:pt x="0" y="168"/>
                  </a:cubicBezTo>
                  <a:cubicBezTo>
                    <a:pt x="0" y="286"/>
                    <a:pt x="0" y="286"/>
                    <a:pt x="0" y="286"/>
                  </a:cubicBezTo>
                  <a:cubicBezTo>
                    <a:pt x="0" y="296"/>
                    <a:pt x="8" y="303"/>
                    <a:pt x="17" y="303"/>
                  </a:cubicBezTo>
                  <a:cubicBezTo>
                    <a:pt x="160" y="303"/>
                    <a:pt x="160" y="303"/>
                    <a:pt x="160" y="303"/>
                  </a:cubicBezTo>
                  <a:cubicBezTo>
                    <a:pt x="169" y="303"/>
                    <a:pt x="177" y="296"/>
                    <a:pt x="177" y="286"/>
                  </a:cubicBezTo>
                  <a:cubicBezTo>
                    <a:pt x="177" y="157"/>
                    <a:pt x="177" y="157"/>
                    <a:pt x="177" y="157"/>
                  </a:cubicBezTo>
                  <a:cubicBezTo>
                    <a:pt x="177" y="147"/>
                    <a:pt x="169" y="140"/>
                    <a:pt x="160" y="140"/>
                  </a:cubicBezTo>
                  <a:close/>
                  <a:moveTo>
                    <a:pt x="161" y="286"/>
                  </a:moveTo>
                  <a:cubicBezTo>
                    <a:pt x="161" y="287"/>
                    <a:pt x="161" y="287"/>
                    <a:pt x="160" y="287"/>
                  </a:cubicBezTo>
                  <a:cubicBezTo>
                    <a:pt x="17" y="287"/>
                    <a:pt x="17" y="287"/>
                    <a:pt x="17" y="287"/>
                  </a:cubicBezTo>
                  <a:cubicBezTo>
                    <a:pt x="16" y="287"/>
                    <a:pt x="16" y="287"/>
                    <a:pt x="16" y="286"/>
                  </a:cubicBezTo>
                  <a:cubicBezTo>
                    <a:pt x="16" y="168"/>
                    <a:pt x="16" y="168"/>
                    <a:pt x="16" y="168"/>
                  </a:cubicBezTo>
                  <a:cubicBezTo>
                    <a:pt x="16" y="112"/>
                    <a:pt x="26" y="73"/>
                    <a:pt x="47" y="50"/>
                  </a:cubicBezTo>
                  <a:cubicBezTo>
                    <a:pt x="68" y="28"/>
                    <a:pt x="97" y="16"/>
                    <a:pt x="134" y="16"/>
                  </a:cubicBezTo>
                  <a:cubicBezTo>
                    <a:pt x="134" y="16"/>
                    <a:pt x="135" y="16"/>
                    <a:pt x="135" y="17"/>
                  </a:cubicBezTo>
                  <a:cubicBezTo>
                    <a:pt x="135" y="64"/>
                    <a:pt x="135" y="64"/>
                    <a:pt x="135" y="64"/>
                  </a:cubicBezTo>
                  <a:cubicBezTo>
                    <a:pt x="135" y="64"/>
                    <a:pt x="134" y="64"/>
                    <a:pt x="134" y="64"/>
                  </a:cubicBezTo>
                  <a:cubicBezTo>
                    <a:pt x="101" y="64"/>
                    <a:pt x="85" y="87"/>
                    <a:pt x="85" y="132"/>
                  </a:cubicBezTo>
                  <a:cubicBezTo>
                    <a:pt x="85" y="148"/>
                    <a:pt x="85" y="148"/>
                    <a:pt x="85" y="148"/>
                  </a:cubicBezTo>
                  <a:cubicBezTo>
                    <a:pt x="85" y="152"/>
                    <a:pt x="88" y="156"/>
                    <a:pt x="92" y="156"/>
                  </a:cubicBezTo>
                  <a:cubicBezTo>
                    <a:pt x="160" y="156"/>
                    <a:pt x="160" y="156"/>
                    <a:pt x="160" y="156"/>
                  </a:cubicBezTo>
                  <a:cubicBezTo>
                    <a:pt x="161" y="156"/>
                    <a:pt x="161" y="156"/>
                    <a:pt x="161" y="157"/>
                  </a:cubicBezTo>
                  <a:lnTo>
                    <a:pt x="161"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810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angles_light">
    <p:spTree>
      <p:nvGrpSpPr>
        <p:cNvPr id="1" name=""/>
        <p:cNvGrpSpPr/>
        <p:nvPr/>
      </p:nvGrpSpPr>
      <p:grpSpPr>
        <a:xfrm>
          <a:off x="0" y="0"/>
          <a:ext cx="0" cy="0"/>
          <a:chOff x="0" y="0"/>
          <a:chExt cx="0" cy="0"/>
        </a:xfrm>
      </p:grpSpPr>
      <p:sp>
        <p:nvSpPr>
          <p:cNvPr id="15" name="Rectangle 20">
            <a:extLst>
              <a:ext uri="{FF2B5EF4-FFF2-40B4-BE49-F238E27FC236}">
                <a16:creationId xmlns:a16="http://schemas.microsoft.com/office/drawing/2014/main" id="{C9BD4F8C-045F-45E8-8C1B-10347997D074}"/>
              </a:ext>
            </a:extLst>
          </p:cNvPr>
          <p:cNvSpPr/>
          <p:nvPr userDrawn="1"/>
        </p:nvSpPr>
        <p:spPr>
          <a:xfrm>
            <a:off x="891353" y="512331"/>
            <a:ext cx="13339462" cy="6502080"/>
          </a:xfrm>
          <a:custGeom>
            <a:avLst/>
            <a:gdLst>
              <a:gd name="connsiteX0" fmla="*/ 0 w 2463207"/>
              <a:gd name="connsiteY0" fmla="*/ 0 h 920204"/>
              <a:gd name="connsiteX1" fmla="*/ 2463207 w 2463207"/>
              <a:gd name="connsiteY1" fmla="*/ 0 h 920204"/>
              <a:gd name="connsiteX2" fmla="*/ 2463207 w 2463207"/>
              <a:gd name="connsiteY2" fmla="*/ 920204 h 920204"/>
              <a:gd name="connsiteX3" fmla="*/ 0 w 2463207"/>
              <a:gd name="connsiteY3" fmla="*/ 920204 h 920204"/>
              <a:gd name="connsiteX4" fmla="*/ 0 w 2463207"/>
              <a:gd name="connsiteY4" fmla="*/ 0 h 920204"/>
              <a:gd name="connsiteX0" fmla="*/ 0 w 2463207"/>
              <a:gd name="connsiteY0" fmla="*/ 0 h 922780"/>
              <a:gd name="connsiteX1" fmla="*/ 2463207 w 2463207"/>
              <a:gd name="connsiteY1" fmla="*/ 0 h 922780"/>
              <a:gd name="connsiteX2" fmla="*/ 2262297 w 2463207"/>
              <a:gd name="connsiteY2" fmla="*/ 922780 h 922780"/>
              <a:gd name="connsiteX3" fmla="*/ 0 w 2463207"/>
              <a:gd name="connsiteY3" fmla="*/ 920204 h 922780"/>
              <a:gd name="connsiteX4" fmla="*/ 0 w 2463207"/>
              <a:gd name="connsiteY4" fmla="*/ 0 h 922780"/>
              <a:gd name="connsiteX0" fmla="*/ 0 w 2463207"/>
              <a:gd name="connsiteY0" fmla="*/ 0 h 928145"/>
              <a:gd name="connsiteX1" fmla="*/ 2463207 w 2463207"/>
              <a:gd name="connsiteY1" fmla="*/ 0 h 928145"/>
              <a:gd name="connsiteX2" fmla="*/ 1996730 w 2463207"/>
              <a:gd name="connsiteY2" fmla="*/ 928145 h 928145"/>
              <a:gd name="connsiteX3" fmla="*/ 0 w 2463207"/>
              <a:gd name="connsiteY3" fmla="*/ 920204 h 928145"/>
              <a:gd name="connsiteX4" fmla="*/ 0 w 2463207"/>
              <a:gd name="connsiteY4" fmla="*/ 0 h 928145"/>
              <a:gd name="connsiteX0" fmla="*/ 0 w 2463207"/>
              <a:gd name="connsiteY0" fmla="*/ 0 h 922780"/>
              <a:gd name="connsiteX1" fmla="*/ 2463207 w 2463207"/>
              <a:gd name="connsiteY1" fmla="*/ 0 h 922780"/>
              <a:gd name="connsiteX2" fmla="*/ 2042333 w 2463207"/>
              <a:gd name="connsiteY2" fmla="*/ 922780 h 922780"/>
              <a:gd name="connsiteX3" fmla="*/ 0 w 2463207"/>
              <a:gd name="connsiteY3" fmla="*/ 920204 h 922780"/>
              <a:gd name="connsiteX4" fmla="*/ 0 w 2463207"/>
              <a:gd name="connsiteY4" fmla="*/ 0 h 922780"/>
              <a:gd name="connsiteX0" fmla="*/ 0 w 2463207"/>
              <a:gd name="connsiteY0" fmla="*/ 0 h 920204"/>
              <a:gd name="connsiteX1" fmla="*/ 2463207 w 2463207"/>
              <a:gd name="connsiteY1" fmla="*/ 0 h 920204"/>
              <a:gd name="connsiteX2" fmla="*/ 2047698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90284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81700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677513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9448 w 2463207"/>
              <a:gd name="connsiteY2" fmla="*/ 913662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6766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82131 w 2463207"/>
              <a:gd name="connsiteY2" fmla="*/ 918489 h 920204"/>
              <a:gd name="connsiteX3" fmla="*/ 0 w 2463207"/>
              <a:gd name="connsiteY3" fmla="*/ 920204 h 920204"/>
              <a:gd name="connsiteX4" fmla="*/ 0 w 2463207"/>
              <a:gd name="connsiteY4" fmla="*/ 0 h 920204"/>
              <a:gd name="connsiteX0" fmla="*/ 678672 w 3141879"/>
              <a:gd name="connsiteY0" fmla="*/ 0 h 918595"/>
              <a:gd name="connsiteX1" fmla="*/ 3141879 w 3141879"/>
              <a:gd name="connsiteY1" fmla="*/ 0 h 918595"/>
              <a:gd name="connsiteX2" fmla="*/ 2460803 w 3141879"/>
              <a:gd name="connsiteY2" fmla="*/ 918489 h 918595"/>
              <a:gd name="connsiteX3" fmla="*/ 0 w 3141879"/>
              <a:gd name="connsiteY3" fmla="*/ 918595 h 918595"/>
              <a:gd name="connsiteX4" fmla="*/ 678672 w 3141879"/>
              <a:gd name="connsiteY4" fmla="*/ 0 h 9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879" h="918595">
                <a:moveTo>
                  <a:pt x="678672" y="0"/>
                </a:moveTo>
                <a:lnTo>
                  <a:pt x="3141879" y="0"/>
                </a:lnTo>
                <a:lnTo>
                  <a:pt x="2460803" y="918489"/>
                </a:lnTo>
                <a:lnTo>
                  <a:pt x="0" y="918595"/>
                </a:lnTo>
                <a:lnTo>
                  <a:pt x="678672" y="0"/>
                </a:lnTo>
                <a:close/>
              </a:path>
            </a:pathLst>
          </a:custGeom>
          <a:gradFill>
            <a:gsLst>
              <a:gs pos="4000">
                <a:schemeClr val="bg2"/>
              </a:gs>
              <a:gs pos="100000">
                <a:schemeClr val="bg1"/>
              </a:gs>
            </a:gsLst>
            <a:lin ang="81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h-TH">
              <a:latin typeface="Roboto Light" charset="0"/>
              <a:cs typeface="Roboto Light" charset="0"/>
            </a:endParaRPr>
          </a:p>
        </p:txBody>
      </p:sp>
      <p:sp>
        <p:nvSpPr>
          <p:cNvPr id="22" name="Rectangle 20">
            <a:extLst>
              <a:ext uri="{FF2B5EF4-FFF2-40B4-BE49-F238E27FC236}">
                <a16:creationId xmlns:a16="http://schemas.microsoft.com/office/drawing/2014/main" id="{AF1F6BFD-2B83-46E8-9C8A-5BDCC8EBCAD4}"/>
              </a:ext>
            </a:extLst>
          </p:cNvPr>
          <p:cNvSpPr/>
          <p:nvPr userDrawn="1"/>
        </p:nvSpPr>
        <p:spPr>
          <a:xfrm>
            <a:off x="816058" y="1094874"/>
            <a:ext cx="10484589" cy="5110523"/>
          </a:xfrm>
          <a:custGeom>
            <a:avLst/>
            <a:gdLst>
              <a:gd name="connsiteX0" fmla="*/ 0 w 2463207"/>
              <a:gd name="connsiteY0" fmla="*/ 0 h 920204"/>
              <a:gd name="connsiteX1" fmla="*/ 2463207 w 2463207"/>
              <a:gd name="connsiteY1" fmla="*/ 0 h 920204"/>
              <a:gd name="connsiteX2" fmla="*/ 2463207 w 2463207"/>
              <a:gd name="connsiteY2" fmla="*/ 920204 h 920204"/>
              <a:gd name="connsiteX3" fmla="*/ 0 w 2463207"/>
              <a:gd name="connsiteY3" fmla="*/ 920204 h 920204"/>
              <a:gd name="connsiteX4" fmla="*/ 0 w 2463207"/>
              <a:gd name="connsiteY4" fmla="*/ 0 h 920204"/>
              <a:gd name="connsiteX0" fmla="*/ 0 w 2463207"/>
              <a:gd name="connsiteY0" fmla="*/ 0 h 922780"/>
              <a:gd name="connsiteX1" fmla="*/ 2463207 w 2463207"/>
              <a:gd name="connsiteY1" fmla="*/ 0 h 922780"/>
              <a:gd name="connsiteX2" fmla="*/ 2262297 w 2463207"/>
              <a:gd name="connsiteY2" fmla="*/ 922780 h 922780"/>
              <a:gd name="connsiteX3" fmla="*/ 0 w 2463207"/>
              <a:gd name="connsiteY3" fmla="*/ 920204 h 922780"/>
              <a:gd name="connsiteX4" fmla="*/ 0 w 2463207"/>
              <a:gd name="connsiteY4" fmla="*/ 0 h 922780"/>
              <a:gd name="connsiteX0" fmla="*/ 0 w 2463207"/>
              <a:gd name="connsiteY0" fmla="*/ 0 h 928145"/>
              <a:gd name="connsiteX1" fmla="*/ 2463207 w 2463207"/>
              <a:gd name="connsiteY1" fmla="*/ 0 h 928145"/>
              <a:gd name="connsiteX2" fmla="*/ 1996730 w 2463207"/>
              <a:gd name="connsiteY2" fmla="*/ 928145 h 928145"/>
              <a:gd name="connsiteX3" fmla="*/ 0 w 2463207"/>
              <a:gd name="connsiteY3" fmla="*/ 920204 h 928145"/>
              <a:gd name="connsiteX4" fmla="*/ 0 w 2463207"/>
              <a:gd name="connsiteY4" fmla="*/ 0 h 928145"/>
              <a:gd name="connsiteX0" fmla="*/ 0 w 2463207"/>
              <a:gd name="connsiteY0" fmla="*/ 0 h 922780"/>
              <a:gd name="connsiteX1" fmla="*/ 2463207 w 2463207"/>
              <a:gd name="connsiteY1" fmla="*/ 0 h 922780"/>
              <a:gd name="connsiteX2" fmla="*/ 2042333 w 2463207"/>
              <a:gd name="connsiteY2" fmla="*/ 922780 h 922780"/>
              <a:gd name="connsiteX3" fmla="*/ 0 w 2463207"/>
              <a:gd name="connsiteY3" fmla="*/ 920204 h 922780"/>
              <a:gd name="connsiteX4" fmla="*/ 0 w 2463207"/>
              <a:gd name="connsiteY4" fmla="*/ 0 h 922780"/>
              <a:gd name="connsiteX0" fmla="*/ 0 w 2463207"/>
              <a:gd name="connsiteY0" fmla="*/ 0 h 920204"/>
              <a:gd name="connsiteX1" fmla="*/ 2463207 w 2463207"/>
              <a:gd name="connsiteY1" fmla="*/ 0 h 920204"/>
              <a:gd name="connsiteX2" fmla="*/ 2047698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90284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817003 w 2463207"/>
              <a:gd name="connsiteY2" fmla="*/ 920098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677513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9448 w 2463207"/>
              <a:gd name="connsiteY2" fmla="*/ 913662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76766 w 2463207"/>
              <a:gd name="connsiteY2" fmla="*/ 916880 h 920204"/>
              <a:gd name="connsiteX3" fmla="*/ 0 w 2463207"/>
              <a:gd name="connsiteY3" fmla="*/ 920204 h 920204"/>
              <a:gd name="connsiteX4" fmla="*/ 0 w 2463207"/>
              <a:gd name="connsiteY4" fmla="*/ 0 h 920204"/>
              <a:gd name="connsiteX0" fmla="*/ 0 w 2463207"/>
              <a:gd name="connsiteY0" fmla="*/ 0 h 920204"/>
              <a:gd name="connsiteX1" fmla="*/ 2463207 w 2463207"/>
              <a:gd name="connsiteY1" fmla="*/ 0 h 920204"/>
              <a:gd name="connsiteX2" fmla="*/ 1782131 w 2463207"/>
              <a:gd name="connsiteY2" fmla="*/ 918489 h 920204"/>
              <a:gd name="connsiteX3" fmla="*/ 0 w 2463207"/>
              <a:gd name="connsiteY3" fmla="*/ 920204 h 920204"/>
              <a:gd name="connsiteX4" fmla="*/ 0 w 2463207"/>
              <a:gd name="connsiteY4" fmla="*/ 0 h 920204"/>
              <a:gd name="connsiteX0" fmla="*/ 678672 w 3141879"/>
              <a:gd name="connsiteY0" fmla="*/ 0 h 918595"/>
              <a:gd name="connsiteX1" fmla="*/ 3141879 w 3141879"/>
              <a:gd name="connsiteY1" fmla="*/ 0 h 918595"/>
              <a:gd name="connsiteX2" fmla="*/ 2460803 w 3141879"/>
              <a:gd name="connsiteY2" fmla="*/ 918489 h 918595"/>
              <a:gd name="connsiteX3" fmla="*/ 0 w 3141879"/>
              <a:gd name="connsiteY3" fmla="*/ 918595 h 918595"/>
              <a:gd name="connsiteX4" fmla="*/ 678672 w 3141879"/>
              <a:gd name="connsiteY4" fmla="*/ 0 h 91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879" h="918595">
                <a:moveTo>
                  <a:pt x="678672" y="0"/>
                </a:moveTo>
                <a:lnTo>
                  <a:pt x="3141879" y="0"/>
                </a:lnTo>
                <a:lnTo>
                  <a:pt x="2460803" y="918489"/>
                </a:lnTo>
                <a:lnTo>
                  <a:pt x="0" y="918595"/>
                </a:lnTo>
                <a:lnTo>
                  <a:pt x="678672" y="0"/>
                </a:lnTo>
                <a:close/>
              </a:path>
            </a:pathLst>
          </a:custGeom>
          <a:gradFill>
            <a:gsLst>
              <a:gs pos="100000">
                <a:schemeClr val="bg2"/>
              </a:gs>
              <a:gs pos="64000">
                <a:schemeClr val="bg1"/>
              </a:gs>
            </a:gsLst>
            <a:lin ang="81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h-TH">
              <a:latin typeface="Roboto Light" charset="0"/>
              <a:cs typeface="Roboto Light" charset="0"/>
            </a:endParaRPr>
          </a:p>
        </p:txBody>
      </p:sp>
      <p:sp>
        <p:nvSpPr>
          <p:cNvPr id="16" name="Title 15"/>
          <p:cNvSpPr>
            <a:spLocks noGrp="1"/>
          </p:cNvSpPr>
          <p:nvPr>
            <p:ph type="title" hasCustomPrompt="1"/>
          </p:nvPr>
        </p:nvSpPr>
        <p:spPr>
          <a:xfrm>
            <a:off x="3421061" y="2686568"/>
            <a:ext cx="6269039" cy="1231106"/>
          </a:xfrm>
          <a:noFill/>
          <a:effectLst/>
        </p:spPr>
        <p:txBody>
          <a:bodyPr lIns="0" tIns="0" rIns="0" bIns="0" anchor="ctr" anchorCtr="0">
            <a:spAutoFit/>
          </a:bodyPr>
          <a:lstStyle>
            <a:lvl1pPr>
              <a:lnSpc>
                <a:spcPct val="100000"/>
              </a:lnSpc>
              <a:defRPr sz="4000" cap="none" baseline="0">
                <a:solidFill>
                  <a:schemeClr val="accent2"/>
                </a:solidFill>
              </a:defRPr>
            </a:lvl1pPr>
          </a:lstStyle>
          <a:p>
            <a:r>
              <a:rPr lang="en-US"/>
              <a:t>Click To Edit Master Title Style</a:t>
            </a:r>
          </a:p>
        </p:txBody>
      </p:sp>
      <p:sp>
        <p:nvSpPr>
          <p:cNvPr id="14" name="Rectangle 13" hidden="1"/>
          <p:cNvSpPr/>
          <p:nvPr userDrawn="1"/>
        </p:nvSpPr>
        <p:spPr>
          <a:xfrm>
            <a:off x="6035040" y="440266"/>
            <a:ext cx="5713012" cy="49973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2920" rtlCol="0" anchor="ctr"/>
          <a:lstStyle/>
          <a:p>
            <a:pPr algn="ctr"/>
            <a:endParaRPr lang="th-TH">
              <a:latin typeface="Roboto Light" charset="0"/>
              <a:cs typeface="Roboto Light" charset="0"/>
            </a:endParaRPr>
          </a:p>
        </p:txBody>
      </p:sp>
      <p:sp>
        <p:nvSpPr>
          <p:cNvPr id="17" name="Text Placeholder 16"/>
          <p:cNvSpPr>
            <a:spLocks noGrp="1"/>
          </p:cNvSpPr>
          <p:nvPr>
            <p:ph type="body" sz="quarter" idx="11" hasCustomPrompt="1"/>
          </p:nvPr>
        </p:nvSpPr>
        <p:spPr>
          <a:xfrm>
            <a:off x="3469190" y="4950618"/>
            <a:ext cx="3511550" cy="330994"/>
          </a:xfrm>
        </p:spPr>
        <p:txBody>
          <a:bodyPr lIns="0" tIns="0" rIns="0" bIns="0">
            <a:normAutofit/>
          </a:bodyPr>
          <a:lstStyle>
            <a:lvl1pPr marL="0" indent="0">
              <a:buNone/>
              <a:defRPr sz="1800" b="1" i="0" baseline="0">
                <a:solidFill>
                  <a:schemeClr val="tx2"/>
                </a:solidFill>
                <a:latin typeface="+mn-lt"/>
                <a:ea typeface="Roboto" panose="02000000000000000000" pitchFamily="2" charset="0"/>
              </a:defRPr>
            </a:lvl1pPr>
          </a:lstStyle>
          <a:p>
            <a:pPr lvl="0"/>
            <a:r>
              <a:rPr lang="en-US"/>
              <a:t>Speaker Name</a:t>
            </a:r>
            <a:endParaRPr lang="th-TH"/>
          </a:p>
        </p:txBody>
      </p:sp>
      <p:sp>
        <p:nvSpPr>
          <p:cNvPr id="18" name="Text Placeholder 16"/>
          <p:cNvSpPr>
            <a:spLocks noGrp="1"/>
          </p:cNvSpPr>
          <p:nvPr>
            <p:ph type="body" sz="quarter" idx="12" hasCustomPrompt="1"/>
          </p:nvPr>
        </p:nvSpPr>
        <p:spPr>
          <a:xfrm>
            <a:off x="3469190" y="5281613"/>
            <a:ext cx="3511550" cy="265353"/>
          </a:xfrm>
        </p:spPr>
        <p:txBody>
          <a:bodyPr lIns="0" tIns="0" rIns="0" bIns="0">
            <a:noAutofit/>
          </a:bodyPr>
          <a:lstStyle>
            <a:lvl1pPr marL="0" indent="0">
              <a:buNone/>
              <a:defRPr sz="1400" b="0" i="0" baseline="0">
                <a:solidFill>
                  <a:schemeClr val="tx2"/>
                </a:solidFill>
                <a:latin typeface="+mn-lt"/>
                <a:ea typeface="Roboto" panose="02000000000000000000" pitchFamily="2" charset="0"/>
              </a:defRPr>
            </a:lvl1pPr>
          </a:lstStyle>
          <a:p>
            <a:pPr lvl="0"/>
            <a:r>
              <a:rPr lang="en-US"/>
              <a:t>Job Title</a:t>
            </a:r>
            <a:endParaRPr lang="th-TH"/>
          </a:p>
        </p:txBody>
      </p:sp>
      <p:cxnSp>
        <p:nvCxnSpPr>
          <p:cNvPr id="34" name="Straight Connector 33">
            <a:extLst>
              <a:ext uri="{FF2B5EF4-FFF2-40B4-BE49-F238E27FC236}">
                <a16:creationId xmlns:a16="http://schemas.microsoft.com/office/drawing/2014/main" id="{085A26BA-FB3E-4EF6-A103-B17EB586A847}"/>
              </a:ext>
            </a:extLst>
          </p:cNvPr>
          <p:cNvCxnSpPr>
            <a:cxnSpLocks/>
          </p:cNvCxnSpPr>
          <p:nvPr userDrawn="1"/>
        </p:nvCxnSpPr>
        <p:spPr>
          <a:xfrm flipV="1">
            <a:off x="11050150" y="175763"/>
            <a:ext cx="1055770" cy="2371301"/>
          </a:xfrm>
          <a:prstGeom prst="line">
            <a:avLst/>
          </a:prstGeom>
          <a:ln w="12700" cap="rnd">
            <a:solidFill>
              <a:srgbClr val="767676"/>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B252DE13-DCB3-4D3C-9E32-2C7C83195150}"/>
              </a:ext>
            </a:extLst>
          </p:cNvPr>
          <p:cNvGrpSpPr/>
          <p:nvPr userDrawn="1"/>
        </p:nvGrpSpPr>
        <p:grpSpPr>
          <a:xfrm rot="10800000">
            <a:off x="609600" y="609600"/>
            <a:ext cx="1810950" cy="1402027"/>
            <a:chOff x="2258997" y="3024297"/>
            <a:chExt cx="528542" cy="409194"/>
          </a:xfrm>
          <a:solidFill>
            <a:schemeClr val="accent1"/>
          </a:solidFill>
        </p:grpSpPr>
        <p:sp>
          <p:nvSpPr>
            <p:cNvPr id="32" name="Freeform 7">
              <a:extLst>
                <a:ext uri="{FF2B5EF4-FFF2-40B4-BE49-F238E27FC236}">
                  <a16:creationId xmlns:a16="http://schemas.microsoft.com/office/drawing/2014/main" id="{E99148D5-C7AD-44D9-BBC1-945AF5FD705D}"/>
                </a:ext>
              </a:extLst>
            </p:cNvPr>
            <p:cNvSpPr>
              <a:spLocks noEditPoints="1"/>
            </p:cNvSpPr>
            <p:nvPr/>
          </p:nvSpPr>
          <p:spPr bwMode="auto">
            <a:xfrm>
              <a:off x="2548843" y="3024297"/>
              <a:ext cx="238696" cy="409194"/>
            </a:xfrm>
            <a:custGeom>
              <a:avLst/>
              <a:gdLst>
                <a:gd name="T0" fmla="*/ 160 w 176"/>
                <a:gd name="T1" fmla="*/ 140 h 303"/>
                <a:gd name="T2" fmla="*/ 100 w 176"/>
                <a:gd name="T3" fmla="*/ 140 h 303"/>
                <a:gd name="T4" fmla="*/ 100 w 176"/>
                <a:gd name="T5" fmla="*/ 132 h 303"/>
                <a:gd name="T6" fmla="*/ 133 w 176"/>
                <a:gd name="T7" fmla="*/ 80 h 303"/>
                <a:gd name="T8" fmla="*/ 150 w 176"/>
                <a:gd name="T9" fmla="*/ 64 h 303"/>
                <a:gd name="T10" fmla="*/ 150 w 176"/>
                <a:gd name="T11" fmla="*/ 17 h 303"/>
                <a:gd name="T12" fmla="*/ 133 w 176"/>
                <a:gd name="T13" fmla="*/ 0 h 303"/>
                <a:gd name="T14" fmla="*/ 36 w 176"/>
                <a:gd name="T15" fmla="*/ 39 h 303"/>
                <a:gd name="T16" fmla="*/ 0 w 176"/>
                <a:gd name="T17" fmla="*/ 168 h 303"/>
                <a:gd name="T18" fmla="*/ 0 w 176"/>
                <a:gd name="T19" fmla="*/ 286 h 303"/>
                <a:gd name="T20" fmla="*/ 16 w 176"/>
                <a:gd name="T21" fmla="*/ 303 h 303"/>
                <a:gd name="T22" fmla="*/ 160 w 176"/>
                <a:gd name="T23" fmla="*/ 303 h 303"/>
                <a:gd name="T24" fmla="*/ 176 w 176"/>
                <a:gd name="T25" fmla="*/ 286 h 303"/>
                <a:gd name="T26" fmla="*/ 176 w 176"/>
                <a:gd name="T27" fmla="*/ 157 h 303"/>
                <a:gd name="T28" fmla="*/ 160 w 176"/>
                <a:gd name="T29" fmla="*/ 140 h 303"/>
                <a:gd name="T30" fmla="*/ 160 w 176"/>
                <a:gd name="T31" fmla="*/ 286 h 303"/>
                <a:gd name="T32" fmla="*/ 160 w 176"/>
                <a:gd name="T33" fmla="*/ 287 h 303"/>
                <a:gd name="T34" fmla="*/ 16 w 176"/>
                <a:gd name="T35" fmla="*/ 287 h 303"/>
                <a:gd name="T36" fmla="*/ 15 w 176"/>
                <a:gd name="T37" fmla="*/ 286 h 303"/>
                <a:gd name="T38" fmla="*/ 15 w 176"/>
                <a:gd name="T39" fmla="*/ 168 h 303"/>
                <a:gd name="T40" fmla="*/ 47 w 176"/>
                <a:gd name="T41" fmla="*/ 50 h 303"/>
                <a:gd name="T42" fmla="*/ 133 w 176"/>
                <a:gd name="T43" fmla="*/ 16 h 303"/>
                <a:gd name="T44" fmla="*/ 134 w 176"/>
                <a:gd name="T45" fmla="*/ 17 h 303"/>
                <a:gd name="T46" fmla="*/ 134 w 176"/>
                <a:gd name="T47" fmla="*/ 64 h 303"/>
                <a:gd name="T48" fmla="*/ 133 w 176"/>
                <a:gd name="T49" fmla="*/ 64 h 303"/>
                <a:gd name="T50" fmla="*/ 84 w 176"/>
                <a:gd name="T51" fmla="*/ 132 h 303"/>
                <a:gd name="T52" fmla="*/ 84 w 176"/>
                <a:gd name="T53" fmla="*/ 148 h 303"/>
                <a:gd name="T54" fmla="*/ 92 w 176"/>
                <a:gd name="T55" fmla="*/ 156 h 303"/>
                <a:gd name="T56" fmla="*/ 160 w 176"/>
                <a:gd name="T57" fmla="*/ 156 h 303"/>
                <a:gd name="T58" fmla="*/ 160 w 176"/>
                <a:gd name="T59" fmla="*/ 157 h 303"/>
                <a:gd name="T60" fmla="*/ 160 w 176"/>
                <a:gd name="T61" fmla="*/ 28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6" h="303">
                  <a:moveTo>
                    <a:pt x="160" y="140"/>
                  </a:moveTo>
                  <a:cubicBezTo>
                    <a:pt x="100" y="140"/>
                    <a:pt x="100" y="140"/>
                    <a:pt x="100" y="140"/>
                  </a:cubicBezTo>
                  <a:cubicBezTo>
                    <a:pt x="100" y="132"/>
                    <a:pt x="100" y="132"/>
                    <a:pt x="100" y="132"/>
                  </a:cubicBezTo>
                  <a:cubicBezTo>
                    <a:pt x="100" y="86"/>
                    <a:pt x="117" y="80"/>
                    <a:pt x="133" y="80"/>
                  </a:cubicBezTo>
                  <a:cubicBezTo>
                    <a:pt x="142" y="80"/>
                    <a:pt x="150" y="73"/>
                    <a:pt x="150" y="64"/>
                  </a:cubicBezTo>
                  <a:cubicBezTo>
                    <a:pt x="150" y="17"/>
                    <a:pt x="150" y="17"/>
                    <a:pt x="150" y="17"/>
                  </a:cubicBezTo>
                  <a:cubicBezTo>
                    <a:pt x="150" y="8"/>
                    <a:pt x="142" y="0"/>
                    <a:pt x="133" y="0"/>
                  </a:cubicBezTo>
                  <a:cubicBezTo>
                    <a:pt x="93" y="0"/>
                    <a:pt x="60" y="13"/>
                    <a:pt x="36" y="39"/>
                  </a:cubicBezTo>
                  <a:cubicBezTo>
                    <a:pt x="12" y="65"/>
                    <a:pt x="0" y="108"/>
                    <a:pt x="0" y="168"/>
                  </a:cubicBezTo>
                  <a:cubicBezTo>
                    <a:pt x="0" y="286"/>
                    <a:pt x="0" y="286"/>
                    <a:pt x="0" y="286"/>
                  </a:cubicBezTo>
                  <a:cubicBezTo>
                    <a:pt x="0" y="296"/>
                    <a:pt x="7" y="303"/>
                    <a:pt x="16" y="303"/>
                  </a:cubicBezTo>
                  <a:cubicBezTo>
                    <a:pt x="160" y="303"/>
                    <a:pt x="160" y="303"/>
                    <a:pt x="160" y="303"/>
                  </a:cubicBezTo>
                  <a:cubicBezTo>
                    <a:pt x="169" y="303"/>
                    <a:pt x="176" y="296"/>
                    <a:pt x="176" y="286"/>
                  </a:cubicBezTo>
                  <a:cubicBezTo>
                    <a:pt x="176" y="157"/>
                    <a:pt x="176" y="157"/>
                    <a:pt x="176" y="157"/>
                  </a:cubicBezTo>
                  <a:cubicBezTo>
                    <a:pt x="176" y="147"/>
                    <a:pt x="169" y="140"/>
                    <a:pt x="160" y="140"/>
                  </a:cubicBezTo>
                  <a:close/>
                  <a:moveTo>
                    <a:pt x="160" y="286"/>
                  </a:moveTo>
                  <a:cubicBezTo>
                    <a:pt x="160" y="287"/>
                    <a:pt x="160" y="287"/>
                    <a:pt x="160" y="287"/>
                  </a:cubicBezTo>
                  <a:cubicBezTo>
                    <a:pt x="16" y="287"/>
                    <a:pt x="16" y="287"/>
                    <a:pt x="16" y="287"/>
                  </a:cubicBezTo>
                  <a:cubicBezTo>
                    <a:pt x="16" y="287"/>
                    <a:pt x="15" y="287"/>
                    <a:pt x="15" y="286"/>
                  </a:cubicBezTo>
                  <a:cubicBezTo>
                    <a:pt x="15" y="168"/>
                    <a:pt x="15" y="168"/>
                    <a:pt x="15" y="168"/>
                  </a:cubicBezTo>
                  <a:cubicBezTo>
                    <a:pt x="15" y="112"/>
                    <a:pt x="26" y="73"/>
                    <a:pt x="47" y="50"/>
                  </a:cubicBezTo>
                  <a:cubicBezTo>
                    <a:pt x="68" y="28"/>
                    <a:pt x="97" y="16"/>
                    <a:pt x="133" y="16"/>
                  </a:cubicBezTo>
                  <a:cubicBezTo>
                    <a:pt x="134" y="16"/>
                    <a:pt x="134" y="16"/>
                    <a:pt x="134" y="17"/>
                  </a:cubicBezTo>
                  <a:cubicBezTo>
                    <a:pt x="134" y="64"/>
                    <a:pt x="134" y="64"/>
                    <a:pt x="134" y="64"/>
                  </a:cubicBezTo>
                  <a:cubicBezTo>
                    <a:pt x="134" y="64"/>
                    <a:pt x="134" y="64"/>
                    <a:pt x="133" y="64"/>
                  </a:cubicBezTo>
                  <a:cubicBezTo>
                    <a:pt x="101" y="64"/>
                    <a:pt x="84" y="87"/>
                    <a:pt x="84" y="132"/>
                  </a:cubicBezTo>
                  <a:cubicBezTo>
                    <a:pt x="84" y="148"/>
                    <a:pt x="84" y="148"/>
                    <a:pt x="84" y="148"/>
                  </a:cubicBezTo>
                  <a:cubicBezTo>
                    <a:pt x="84" y="152"/>
                    <a:pt x="88" y="156"/>
                    <a:pt x="92" y="156"/>
                  </a:cubicBezTo>
                  <a:cubicBezTo>
                    <a:pt x="160" y="156"/>
                    <a:pt x="160" y="156"/>
                    <a:pt x="160" y="156"/>
                  </a:cubicBezTo>
                  <a:cubicBezTo>
                    <a:pt x="160" y="156"/>
                    <a:pt x="160" y="156"/>
                    <a:pt x="160" y="157"/>
                  </a:cubicBezTo>
                  <a:lnTo>
                    <a:pt x="160"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184A9A17-F399-4D2F-99E8-43D18086F86C}"/>
                </a:ext>
              </a:extLst>
            </p:cNvPr>
            <p:cNvSpPr>
              <a:spLocks noEditPoints="1"/>
            </p:cNvSpPr>
            <p:nvPr/>
          </p:nvSpPr>
          <p:spPr bwMode="auto">
            <a:xfrm>
              <a:off x="2258997" y="3024297"/>
              <a:ext cx="238696" cy="409194"/>
            </a:xfrm>
            <a:custGeom>
              <a:avLst/>
              <a:gdLst>
                <a:gd name="T0" fmla="*/ 160 w 177"/>
                <a:gd name="T1" fmla="*/ 140 h 303"/>
                <a:gd name="T2" fmla="*/ 100 w 177"/>
                <a:gd name="T3" fmla="*/ 140 h 303"/>
                <a:gd name="T4" fmla="*/ 100 w 177"/>
                <a:gd name="T5" fmla="*/ 132 h 303"/>
                <a:gd name="T6" fmla="*/ 134 w 177"/>
                <a:gd name="T7" fmla="*/ 80 h 303"/>
                <a:gd name="T8" fmla="*/ 150 w 177"/>
                <a:gd name="T9" fmla="*/ 64 h 303"/>
                <a:gd name="T10" fmla="*/ 150 w 177"/>
                <a:gd name="T11" fmla="*/ 17 h 303"/>
                <a:gd name="T12" fmla="*/ 134 w 177"/>
                <a:gd name="T13" fmla="*/ 0 h 303"/>
                <a:gd name="T14" fmla="*/ 36 w 177"/>
                <a:gd name="T15" fmla="*/ 39 h 303"/>
                <a:gd name="T16" fmla="*/ 0 w 177"/>
                <a:gd name="T17" fmla="*/ 168 h 303"/>
                <a:gd name="T18" fmla="*/ 0 w 177"/>
                <a:gd name="T19" fmla="*/ 286 h 303"/>
                <a:gd name="T20" fmla="*/ 17 w 177"/>
                <a:gd name="T21" fmla="*/ 303 h 303"/>
                <a:gd name="T22" fmla="*/ 160 w 177"/>
                <a:gd name="T23" fmla="*/ 303 h 303"/>
                <a:gd name="T24" fmla="*/ 177 w 177"/>
                <a:gd name="T25" fmla="*/ 286 h 303"/>
                <a:gd name="T26" fmla="*/ 177 w 177"/>
                <a:gd name="T27" fmla="*/ 157 h 303"/>
                <a:gd name="T28" fmla="*/ 160 w 177"/>
                <a:gd name="T29" fmla="*/ 140 h 303"/>
                <a:gd name="T30" fmla="*/ 161 w 177"/>
                <a:gd name="T31" fmla="*/ 286 h 303"/>
                <a:gd name="T32" fmla="*/ 160 w 177"/>
                <a:gd name="T33" fmla="*/ 287 h 303"/>
                <a:gd name="T34" fmla="*/ 17 w 177"/>
                <a:gd name="T35" fmla="*/ 287 h 303"/>
                <a:gd name="T36" fmla="*/ 16 w 177"/>
                <a:gd name="T37" fmla="*/ 286 h 303"/>
                <a:gd name="T38" fmla="*/ 16 w 177"/>
                <a:gd name="T39" fmla="*/ 168 h 303"/>
                <a:gd name="T40" fmla="*/ 47 w 177"/>
                <a:gd name="T41" fmla="*/ 50 h 303"/>
                <a:gd name="T42" fmla="*/ 134 w 177"/>
                <a:gd name="T43" fmla="*/ 16 h 303"/>
                <a:gd name="T44" fmla="*/ 135 w 177"/>
                <a:gd name="T45" fmla="*/ 17 h 303"/>
                <a:gd name="T46" fmla="*/ 135 w 177"/>
                <a:gd name="T47" fmla="*/ 64 h 303"/>
                <a:gd name="T48" fmla="*/ 134 w 177"/>
                <a:gd name="T49" fmla="*/ 64 h 303"/>
                <a:gd name="T50" fmla="*/ 85 w 177"/>
                <a:gd name="T51" fmla="*/ 132 h 303"/>
                <a:gd name="T52" fmla="*/ 85 w 177"/>
                <a:gd name="T53" fmla="*/ 148 h 303"/>
                <a:gd name="T54" fmla="*/ 92 w 177"/>
                <a:gd name="T55" fmla="*/ 156 h 303"/>
                <a:gd name="T56" fmla="*/ 160 w 177"/>
                <a:gd name="T57" fmla="*/ 156 h 303"/>
                <a:gd name="T58" fmla="*/ 161 w 177"/>
                <a:gd name="T59" fmla="*/ 157 h 303"/>
                <a:gd name="T60" fmla="*/ 161 w 177"/>
                <a:gd name="T61" fmla="*/ 28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303">
                  <a:moveTo>
                    <a:pt x="160" y="140"/>
                  </a:moveTo>
                  <a:cubicBezTo>
                    <a:pt x="100" y="140"/>
                    <a:pt x="100" y="140"/>
                    <a:pt x="100" y="140"/>
                  </a:cubicBezTo>
                  <a:cubicBezTo>
                    <a:pt x="100" y="132"/>
                    <a:pt x="100" y="132"/>
                    <a:pt x="100" y="132"/>
                  </a:cubicBezTo>
                  <a:cubicBezTo>
                    <a:pt x="100" y="86"/>
                    <a:pt x="117" y="80"/>
                    <a:pt x="134" y="80"/>
                  </a:cubicBezTo>
                  <a:cubicBezTo>
                    <a:pt x="143" y="80"/>
                    <a:pt x="150" y="73"/>
                    <a:pt x="150" y="64"/>
                  </a:cubicBezTo>
                  <a:cubicBezTo>
                    <a:pt x="150" y="17"/>
                    <a:pt x="150" y="17"/>
                    <a:pt x="150" y="17"/>
                  </a:cubicBezTo>
                  <a:cubicBezTo>
                    <a:pt x="150" y="8"/>
                    <a:pt x="143" y="0"/>
                    <a:pt x="134" y="0"/>
                  </a:cubicBezTo>
                  <a:cubicBezTo>
                    <a:pt x="93" y="0"/>
                    <a:pt x="60" y="13"/>
                    <a:pt x="36" y="39"/>
                  </a:cubicBezTo>
                  <a:cubicBezTo>
                    <a:pt x="12" y="65"/>
                    <a:pt x="0" y="108"/>
                    <a:pt x="0" y="168"/>
                  </a:cubicBezTo>
                  <a:cubicBezTo>
                    <a:pt x="0" y="286"/>
                    <a:pt x="0" y="286"/>
                    <a:pt x="0" y="286"/>
                  </a:cubicBezTo>
                  <a:cubicBezTo>
                    <a:pt x="0" y="296"/>
                    <a:pt x="8" y="303"/>
                    <a:pt x="17" y="303"/>
                  </a:cubicBezTo>
                  <a:cubicBezTo>
                    <a:pt x="160" y="303"/>
                    <a:pt x="160" y="303"/>
                    <a:pt x="160" y="303"/>
                  </a:cubicBezTo>
                  <a:cubicBezTo>
                    <a:pt x="169" y="303"/>
                    <a:pt x="177" y="296"/>
                    <a:pt x="177" y="286"/>
                  </a:cubicBezTo>
                  <a:cubicBezTo>
                    <a:pt x="177" y="157"/>
                    <a:pt x="177" y="157"/>
                    <a:pt x="177" y="157"/>
                  </a:cubicBezTo>
                  <a:cubicBezTo>
                    <a:pt x="177" y="147"/>
                    <a:pt x="169" y="140"/>
                    <a:pt x="160" y="140"/>
                  </a:cubicBezTo>
                  <a:close/>
                  <a:moveTo>
                    <a:pt x="161" y="286"/>
                  </a:moveTo>
                  <a:cubicBezTo>
                    <a:pt x="161" y="287"/>
                    <a:pt x="161" y="287"/>
                    <a:pt x="160" y="287"/>
                  </a:cubicBezTo>
                  <a:cubicBezTo>
                    <a:pt x="17" y="287"/>
                    <a:pt x="17" y="287"/>
                    <a:pt x="17" y="287"/>
                  </a:cubicBezTo>
                  <a:cubicBezTo>
                    <a:pt x="16" y="287"/>
                    <a:pt x="16" y="287"/>
                    <a:pt x="16" y="286"/>
                  </a:cubicBezTo>
                  <a:cubicBezTo>
                    <a:pt x="16" y="168"/>
                    <a:pt x="16" y="168"/>
                    <a:pt x="16" y="168"/>
                  </a:cubicBezTo>
                  <a:cubicBezTo>
                    <a:pt x="16" y="112"/>
                    <a:pt x="26" y="73"/>
                    <a:pt x="47" y="50"/>
                  </a:cubicBezTo>
                  <a:cubicBezTo>
                    <a:pt x="68" y="28"/>
                    <a:pt x="97" y="16"/>
                    <a:pt x="134" y="16"/>
                  </a:cubicBezTo>
                  <a:cubicBezTo>
                    <a:pt x="134" y="16"/>
                    <a:pt x="135" y="16"/>
                    <a:pt x="135" y="17"/>
                  </a:cubicBezTo>
                  <a:cubicBezTo>
                    <a:pt x="135" y="64"/>
                    <a:pt x="135" y="64"/>
                    <a:pt x="135" y="64"/>
                  </a:cubicBezTo>
                  <a:cubicBezTo>
                    <a:pt x="135" y="64"/>
                    <a:pt x="134" y="64"/>
                    <a:pt x="134" y="64"/>
                  </a:cubicBezTo>
                  <a:cubicBezTo>
                    <a:pt x="101" y="64"/>
                    <a:pt x="85" y="87"/>
                    <a:pt x="85" y="132"/>
                  </a:cubicBezTo>
                  <a:cubicBezTo>
                    <a:pt x="85" y="148"/>
                    <a:pt x="85" y="148"/>
                    <a:pt x="85" y="148"/>
                  </a:cubicBezTo>
                  <a:cubicBezTo>
                    <a:pt x="85" y="152"/>
                    <a:pt x="88" y="156"/>
                    <a:pt x="92" y="156"/>
                  </a:cubicBezTo>
                  <a:cubicBezTo>
                    <a:pt x="160" y="156"/>
                    <a:pt x="160" y="156"/>
                    <a:pt x="160" y="156"/>
                  </a:cubicBezTo>
                  <a:cubicBezTo>
                    <a:pt x="161" y="156"/>
                    <a:pt x="161" y="156"/>
                    <a:pt x="161" y="157"/>
                  </a:cubicBezTo>
                  <a:lnTo>
                    <a:pt x="161"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 name="Graphic 12">
            <a:extLst>
              <a:ext uri="{FF2B5EF4-FFF2-40B4-BE49-F238E27FC236}">
                <a16:creationId xmlns:a16="http://schemas.microsoft.com/office/drawing/2014/main" id="{3D636CB8-B4E0-40A5-862C-DF687D5A6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9853" y="5281612"/>
            <a:ext cx="1883095" cy="1303681"/>
          </a:xfrm>
          <a:prstGeom prst="rect">
            <a:avLst/>
          </a:prstGeom>
        </p:spPr>
      </p:pic>
    </p:spTree>
    <p:extLst>
      <p:ext uri="{BB962C8B-B14F-4D97-AF65-F5344CB8AC3E}">
        <p14:creationId xmlns:p14="http://schemas.microsoft.com/office/powerpoint/2010/main" val="32594187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2930" y="572610"/>
            <a:ext cx="10999470" cy="4985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09600" y="1576388"/>
            <a:ext cx="10972800" cy="46720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cxnSp>
        <p:nvCxnSpPr>
          <p:cNvPr id="6" name="Straight Connector 5"/>
          <p:cNvCxnSpPr>
            <a:cxnSpLocks/>
          </p:cNvCxnSpPr>
          <p:nvPr userDrawn="1"/>
        </p:nvCxnSpPr>
        <p:spPr>
          <a:xfrm>
            <a:off x="657225" y="1295400"/>
            <a:ext cx="1477328" cy="0"/>
          </a:xfrm>
          <a:prstGeom prst="line">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614582" y="6528816"/>
            <a:ext cx="3447288" cy="123111"/>
          </a:xfrm>
          <a:prstGeom prst="rect">
            <a:avLst/>
          </a:prstGeom>
          <a:noFill/>
        </p:spPr>
        <p:txBody>
          <a:bodyPr wrap="square" lIns="0" tIns="0" rIns="0" bIns="0" rtlCol="0" anchor="b" anchorCtr="0">
            <a:spAutoFit/>
          </a:bodyPr>
          <a:lstStyle/>
          <a:p>
            <a:pPr algn="l"/>
            <a:r>
              <a:rPr lang="en-US" sz="800" i="1">
                <a:solidFill>
                  <a:schemeClr val="bg1">
                    <a:lumMod val="50000"/>
                  </a:schemeClr>
                </a:solidFill>
              </a:rPr>
              <a:t>confidential  |  </a:t>
            </a:r>
            <a:r>
              <a:rPr lang="en-US" sz="800" i="1">
                <a:solidFill>
                  <a:srgbClr val="FFFFFF">
                    <a:lumMod val="50000"/>
                  </a:srgbClr>
                </a:solidFill>
              </a:rPr>
              <a:t>©</a:t>
            </a:r>
            <a:r>
              <a:rPr lang="en-US" sz="800" i="1">
                <a:solidFill>
                  <a:schemeClr val="bg1">
                    <a:lumMod val="50000"/>
                  </a:schemeClr>
                </a:solidFill>
              </a:rPr>
              <a:t>2023 Sabre GLBL</a:t>
            </a:r>
            <a:r>
              <a:rPr lang="en-US" sz="800" i="1" baseline="0">
                <a:solidFill>
                  <a:schemeClr val="bg1">
                    <a:lumMod val="50000"/>
                  </a:schemeClr>
                </a:solidFill>
              </a:rPr>
              <a:t> Inc. All rights reserved.</a:t>
            </a:r>
            <a:endParaRPr lang="en-US" sz="800" i="1">
              <a:solidFill>
                <a:schemeClr val="bg1">
                  <a:lumMod val="50000"/>
                </a:schemeClr>
              </a:solidFill>
            </a:endParaRPr>
          </a:p>
        </p:txBody>
      </p:sp>
      <p:sp>
        <p:nvSpPr>
          <p:cNvPr id="14" name="TextBox 13"/>
          <p:cNvSpPr txBox="1"/>
          <p:nvPr userDrawn="1"/>
        </p:nvSpPr>
        <p:spPr>
          <a:xfrm>
            <a:off x="11325214" y="6536584"/>
            <a:ext cx="255270" cy="123111"/>
          </a:xfrm>
          <a:prstGeom prst="rect">
            <a:avLst/>
          </a:prstGeom>
          <a:noFill/>
        </p:spPr>
        <p:txBody>
          <a:bodyPr wrap="square" lIns="0" tIns="0" rIns="0" bIns="0" rtlCol="0" anchor="b" anchorCtr="0">
            <a:spAutoFit/>
          </a:bodyPr>
          <a:lstStyle/>
          <a:p>
            <a:pPr algn="r"/>
            <a:fld id="{7D422E1F-D216-4DCD-8A23-E6B63B555678}" type="slidenum">
              <a:rPr lang="en-US" sz="800" b="0" i="0" smtClean="0">
                <a:solidFill>
                  <a:schemeClr val="bg1">
                    <a:lumMod val="50000"/>
                  </a:schemeClr>
                </a:solidFill>
              </a:rPr>
              <a:pPr algn="r"/>
              <a:t>‹#›</a:t>
            </a:fld>
            <a:endParaRPr lang="en-US" sz="800" b="0" i="0">
              <a:solidFill>
                <a:schemeClr val="bg1">
                  <a:lumMod val="50000"/>
                </a:schemeClr>
              </a:solidFill>
            </a:endParaRPr>
          </a:p>
        </p:txBody>
      </p:sp>
    </p:spTree>
    <p:extLst>
      <p:ext uri="{BB962C8B-B14F-4D97-AF65-F5344CB8AC3E}">
        <p14:creationId xmlns:p14="http://schemas.microsoft.com/office/powerpoint/2010/main" val="2614169499"/>
      </p:ext>
    </p:extLst>
  </p:cSld>
  <p:clrMap bg1="lt1" tx1="dk1" bg2="lt2" tx2="dk2" accent1="accent1" accent2="accent2" accent3="accent3" accent4="accent4" accent5="accent5" accent6="accent6" hlink="hlink" folHlink="folHlink"/>
  <p:sldLayoutIdLst>
    <p:sldLayoutId id="2147483890" r:id="rId1"/>
    <p:sldLayoutId id="2147483892" r:id="rId2"/>
    <p:sldLayoutId id="2147483893" r:id="rId3"/>
    <p:sldLayoutId id="2147483891" r:id="rId4"/>
    <p:sldLayoutId id="2147483882" r:id="rId5"/>
    <p:sldLayoutId id="2147483883" r:id="rId6"/>
    <p:sldLayoutId id="2147483884" r:id="rId7"/>
    <p:sldLayoutId id="2147483896" r:id="rId8"/>
    <p:sldLayoutId id="2147483880" r:id="rId9"/>
    <p:sldLayoutId id="2147483900" r:id="rId10"/>
    <p:sldLayoutId id="2147483917" r:id="rId11"/>
    <p:sldLayoutId id="2147483918" r:id="rId12"/>
    <p:sldLayoutId id="2147483919" r:id="rId13"/>
    <p:sldLayoutId id="2147483922" r:id="rId14"/>
    <p:sldLayoutId id="2147483920" r:id="rId15"/>
    <p:sldLayoutId id="2147483923" r:id="rId16"/>
    <p:sldLayoutId id="2147483850" r:id="rId17"/>
    <p:sldLayoutId id="2147483846" r:id="rId18"/>
    <p:sldLayoutId id="2147483847" r:id="rId19"/>
    <p:sldLayoutId id="2147483848" r:id="rId20"/>
    <p:sldLayoutId id="2147483849" r:id="rId21"/>
    <p:sldLayoutId id="2147483853" r:id="rId22"/>
    <p:sldLayoutId id="2147483854" r:id="rId23"/>
    <p:sldLayoutId id="2147483855" r:id="rId24"/>
    <p:sldLayoutId id="2147483856" r:id="rId25"/>
    <p:sldLayoutId id="2147483934" r:id="rId26"/>
    <p:sldLayoutId id="2147483935" r:id="rId27"/>
    <p:sldLayoutId id="2147483912" r:id="rId28"/>
    <p:sldLayoutId id="2147483930" r:id="rId29"/>
    <p:sldLayoutId id="2147483932" r:id="rId30"/>
    <p:sldLayoutId id="2147483931" r:id="rId31"/>
    <p:sldLayoutId id="2147483933" r:id="rId32"/>
    <p:sldLayoutId id="2147483921" r:id="rId33"/>
    <p:sldLayoutId id="2147483924" r:id="rId34"/>
    <p:sldLayoutId id="2147483925" r:id="rId35"/>
    <p:sldLayoutId id="2147483926" r:id="rId36"/>
    <p:sldLayoutId id="2147483865" r:id="rId37"/>
    <p:sldLayoutId id="2147483868" r:id="rId38"/>
    <p:sldLayoutId id="2147483870" r:id="rId39"/>
    <p:sldLayoutId id="2147483867" r:id="rId40"/>
    <p:sldLayoutId id="2147483869" r:id="rId41"/>
    <p:sldLayoutId id="2147483915" r:id="rId42"/>
    <p:sldLayoutId id="2147483938" r:id="rId43"/>
    <p:sldLayoutId id="2147483940" r:id="rId44"/>
    <p:sldLayoutId id="2147483939" r:id="rId45"/>
    <p:sldLayoutId id="2147483941" r:id="rId46"/>
    <p:sldLayoutId id="2147483942" r:id="rId47"/>
    <p:sldLayoutId id="2147483943" r:id="rId48"/>
    <p:sldLayoutId id="2147483936" r:id="rId49"/>
    <p:sldLayoutId id="2147483947" r:id="rId50"/>
    <p:sldLayoutId id="2147483937" r:id="rId51"/>
    <p:sldLayoutId id="2147483946" r:id="rId52"/>
    <p:sldLayoutId id="2147483871" r:id="rId53"/>
    <p:sldLayoutId id="2147483873" r:id="rId54"/>
    <p:sldLayoutId id="2147483874" r:id="rId55"/>
    <p:sldLayoutId id="2147483888" r:id="rId56"/>
    <p:sldLayoutId id="2147483875" r:id="rId57"/>
    <p:sldLayoutId id="2147483927" r:id="rId58"/>
    <p:sldLayoutId id="2147483876" r:id="rId59"/>
    <p:sldLayoutId id="2147483913" r:id="rId60"/>
    <p:sldLayoutId id="2147483878" r:id="rId61"/>
    <p:sldLayoutId id="2147483879" r:id="rId62"/>
    <p:sldLayoutId id="2147483948" r:id="rId63"/>
    <p:sldLayoutId id="2147483949" r:id="rId64"/>
    <p:sldLayoutId id="2147483950" r:id="rId65"/>
  </p:sldLayoutIdLst>
  <p:hf sldNum="0" hdr="0" ftr="0" dt="0"/>
  <p:txStyles>
    <p:titleStyle>
      <a:lvl1pPr algn="l" defTabSz="914400" rtl="0" eaLnBrk="1" latinLnBrk="0" hangingPunct="1">
        <a:lnSpc>
          <a:spcPct val="90000"/>
        </a:lnSpc>
        <a:spcBef>
          <a:spcPct val="0"/>
        </a:spcBef>
        <a:buNone/>
        <a:defRPr sz="3600" b="0" i="0" kern="1200">
          <a:solidFill>
            <a:schemeClr val="accent2"/>
          </a:solidFill>
          <a:latin typeface="+mj-lt"/>
          <a:ea typeface="+mj-ea"/>
          <a:cs typeface="Roboto Light" charset="0"/>
        </a:defRPr>
      </a:lvl1pPr>
    </p:titleStyle>
    <p:bodyStyle>
      <a:lvl1pPr marL="274320" indent="-274320" algn="l" defTabSz="914400" rtl="0" eaLnBrk="1" latinLnBrk="0" hangingPunct="1">
        <a:lnSpc>
          <a:spcPct val="90000"/>
        </a:lnSpc>
        <a:spcBef>
          <a:spcPts val="1800"/>
        </a:spcBef>
        <a:buClr>
          <a:schemeClr val="accent1"/>
        </a:buClr>
        <a:buFont typeface="Arial" panose="020B0604020202020204" pitchFamily="34" charset="0"/>
        <a:buChar char="•"/>
        <a:tabLst>
          <a:tab pos="2286000" algn="l"/>
        </a:tabLst>
        <a:defRPr sz="2400" b="0" i="0" kern="1200">
          <a:solidFill>
            <a:schemeClr val="tx2"/>
          </a:solidFill>
          <a:latin typeface="+mn-lt"/>
          <a:ea typeface="+mn-ea"/>
          <a:cs typeface="Roboto Light" charset="0"/>
        </a:defRPr>
      </a:lvl1pPr>
      <a:lvl2pPr marL="548640" indent="-274320" algn="l" defTabSz="914400" rtl="0" eaLnBrk="1" latinLnBrk="0" hangingPunct="1">
        <a:lnSpc>
          <a:spcPct val="90000"/>
        </a:lnSpc>
        <a:spcBef>
          <a:spcPts val="600"/>
        </a:spcBef>
        <a:spcAft>
          <a:spcPts val="300"/>
        </a:spcAft>
        <a:buClr>
          <a:schemeClr val="accent1"/>
        </a:buClr>
        <a:buFont typeface="Roboto" panose="02000000000000000000" pitchFamily="2" charset="0"/>
        <a:buChar char="–"/>
        <a:defRPr sz="2000" b="0" i="0" kern="1200">
          <a:solidFill>
            <a:schemeClr val="tx2"/>
          </a:solidFill>
          <a:latin typeface="+mn-lt"/>
          <a:ea typeface="+mn-ea"/>
          <a:cs typeface="Roboto Light" charset="0"/>
        </a:defRPr>
      </a:lvl2pPr>
      <a:lvl3pPr marL="82296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3pPr>
      <a:lvl4pPr marL="914400" indent="-274320" algn="l" defTabSz="914400" rtl="0" eaLnBrk="1" latinLnBrk="0" hangingPunct="1">
        <a:lnSpc>
          <a:spcPct val="90000"/>
        </a:lnSpc>
        <a:spcBef>
          <a:spcPts val="300"/>
        </a:spcBef>
        <a:spcAft>
          <a:spcPts val="300"/>
        </a:spcAft>
        <a:buClr>
          <a:schemeClr val="accent1"/>
        </a:buClr>
        <a:buFont typeface="Roboto" panose="02000000000000000000" pitchFamily="2" charset="0"/>
        <a:buChar char="–"/>
        <a:defRPr sz="1600" b="0" i="0" kern="1200">
          <a:solidFill>
            <a:schemeClr val="tx2"/>
          </a:solidFill>
          <a:latin typeface="+mn-lt"/>
          <a:ea typeface="+mn-ea"/>
          <a:cs typeface="Roboto Light" charset="0"/>
        </a:defRPr>
      </a:lvl4pPr>
      <a:lvl5pPr marL="1188720" indent="-182880" algn="l" defTabSz="914400" rtl="0" eaLnBrk="1" latinLnBrk="0" hangingPunct="1">
        <a:lnSpc>
          <a:spcPct val="90000"/>
        </a:lnSpc>
        <a:spcBef>
          <a:spcPts val="300"/>
        </a:spcBef>
        <a:spcAft>
          <a:spcPts val="300"/>
        </a:spcAft>
        <a:buClr>
          <a:schemeClr val="accent1"/>
        </a:buClr>
        <a:buFont typeface="Arial" panose="020B0604020202020204" pitchFamily="34" charset="0"/>
        <a:buChar char="•"/>
        <a:defRPr sz="16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84" userDrawn="1">
          <p15:clr>
            <a:srgbClr val="F26B43"/>
          </p15:clr>
        </p15:guide>
        <p15:guide id="4" pos="784" userDrawn="1">
          <p15:clr>
            <a:srgbClr val="A4A3A4"/>
          </p15:clr>
        </p15:guide>
        <p15:guide id="5" pos="976" userDrawn="1">
          <p15:clr>
            <a:srgbClr val="A4A3A4"/>
          </p15:clr>
        </p15:guide>
        <p15:guide id="6" pos="1376" userDrawn="1">
          <p15:clr>
            <a:srgbClr val="A4A3A4"/>
          </p15:clr>
        </p15:guide>
        <p15:guide id="7" pos="1568" userDrawn="1">
          <p15:clr>
            <a:srgbClr val="A4A3A4"/>
          </p15:clr>
        </p15:guide>
        <p15:guide id="8" pos="1968" userDrawn="1">
          <p15:clr>
            <a:srgbClr val="A4A3A4"/>
          </p15:clr>
        </p15:guide>
        <p15:guide id="9" pos="2160" userDrawn="1">
          <p15:clr>
            <a:srgbClr val="A4A3A4"/>
          </p15:clr>
        </p15:guide>
        <p15:guide id="10" pos="2560" userDrawn="1">
          <p15:clr>
            <a:srgbClr val="A4A3A4"/>
          </p15:clr>
        </p15:guide>
        <p15:guide id="11" pos="2752" userDrawn="1">
          <p15:clr>
            <a:srgbClr val="A4A3A4"/>
          </p15:clr>
        </p15:guide>
        <p15:guide id="12" pos="3152" userDrawn="1">
          <p15:clr>
            <a:srgbClr val="A4A3A4"/>
          </p15:clr>
        </p15:guide>
        <p15:guide id="13" pos="3344" userDrawn="1">
          <p15:clr>
            <a:srgbClr val="A4A3A4"/>
          </p15:clr>
        </p15:guide>
        <p15:guide id="14" pos="3744" userDrawn="1">
          <p15:clr>
            <a:srgbClr val="A4A3A4"/>
          </p15:clr>
        </p15:guide>
        <p15:guide id="15" pos="3936" userDrawn="1">
          <p15:clr>
            <a:srgbClr val="A4A3A4"/>
          </p15:clr>
        </p15:guide>
        <p15:guide id="16" pos="4336" userDrawn="1">
          <p15:clr>
            <a:srgbClr val="A4A3A4"/>
          </p15:clr>
        </p15:guide>
        <p15:guide id="17" pos="4528" userDrawn="1">
          <p15:clr>
            <a:srgbClr val="A4A3A4"/>
          </p15:clr>
        </p15:guide>
        <p15:guide id="18" pos="4928" userDrawn="1">
          <p15:clr>
            <a:srgbClr val="A4A3A4"/>
          </p15:clr>
        </p15:guide>
        <p15:guide id="19" pos="5120" userDrawn="1">
          <p15:clr>
            <a:srgbClr val="A4A3A4"/>
          </p15:clr>
        </p15:guide>
        <p15:guide id="20" pos="5520" userDrawn="1">
          <p15:clr>
            <a:srgbClr val="A4A3A4"/>
          </p15:clr>
        </p15:guide>
        <p15:guide id="21" pos="5712" userDrawn="1">
          <p15:clr>
            <a:srgbClr val="A4A3A4"/>
          </p15:clr>
        </p15:guide>
        <p15:guide id="22" pos="6112" userDrawn="1">
          <p15:clr>
            <a:srgbClr val="A4A3A4"/>
          </p15:clr>
        </p15:guide>
        <p15:guide id="23" pos="6304" userDrawn="1">
          <p15:clr>
            <a:srgbClr val="A4A3A4"/>
          </p15:clr>
        </p15:guide>
        <p15:guide id="24" pos="6704" userDrawn="1">
          <p15:clr>
            <a:srgbClr val="A4A3A4"/>
          </p15:clr>
        </p15:guide>
        <p15:guide id="25" pos="6906" userDrawn="1">
          <p15:clr>
            <a:srgbClr val="A4A3A4"/>
          </p15:clr>
        </p15:guide>
        <p15:guide id="26" pos="7296" userDrawn="1">
          <p15:clr>
            <a:srgbClr val="F26B43"/>
          </p15:clr>
        </p15:guide>
        <p15:guide id="27" orient="horz" userDrawn="1">
          <p15:clr>
            <a:srgbClr val="F26B43"/>
          </p15:clr>
        </p15:guide>
        <p15:guide id="28" orient="horz" pos="4320" userDrawn="1">
          <p15:clr>
            <a:srgbClr val="F26B43"/>
          </p15:clr>
        </p15:guide>
        <p15:guide id="29" orient="horz" pos="384" userDrawn="1">
          <p15:clr>
            <a:srgbClr val="F26B43"/>
          </p15:clr>
        </p15:guide>
        <p15:guide id="30" orient="horz" pos="816" userDrawn="1">
          <p15:clr>
            <a:srgbClr val="F26B43"/>
          </p15:clr>
        </p15:guide>
        <p15:guide id="31" orient="horz" pos="1008" userDrawn="1">
          <p15:clr>
            <a:srgbClr val="F26B43"/>
          </p15:clr>
        </p15:guide>
        <p15:guide id="40" orient="horz" pos="3936" userDrawn="1">
          <p15:clr>
            <a:srgbClr val="F26B43"/>
          </p15:clr>
        </p15:guide>
        <p15:guide id="41" pos="194" userDrawn="1">
          <p15:clr>
            <a:srgbClr val="A4A3A4"/>
          </p15:clr>
        </p15:guide>
        <p15:guide id="42" pos="7488" userDrawn="1">
          <p15:clr>
            <a:srgbClr val="A4A3A4"/>
          </p15:clr>
        </p15:guide>
        <p15:guide id="43" orient="horz" pos="4135" userDrawn="1">
          <p15:clr>
            <a:srgbClr val="A4A3A4"/>
          </p15:clr>
        </p15:guide>
        <p15:guide id="44" orient="horz" pos="18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eveloper.sabre.com/docs/soap_apis/management/itinerary/Update_Itinerary" TargetMode="External"/><Relationship Id="rId2" Type="http://schemas.openxmlformats.org/officeDocument/2006/relationships/hyperlink" Target="https://developer.sabre.com/docs/soap_apis/management/itinerary/Retrieve_Itinerary" TargetMode="External"/><Relationship Id="rId1" Type="http://schemas.openxmlformats.org/officeDocument/2006/relationships/slideLayout" Target="../slideLayouts/slideLayout22.xml"/><Relationship Id="rId6" Type="http://schemas.openxmlformats.org/officeDocument/2006/relationships/hyperlink" Target="https://developer.sabre.com/docs/soap_apis/air/fulfill/Issue_Air_Ticket" TargetMode="External"/><Relationship Id="rId5" Type="http://schemas.openxmlformats.org/officeDocument/2006/relationships/hyperlink" Target="https://developer.sabre.com/docs/soap_apis/air/book/Price_Air_Itinerary" TargetMode="External"/><Relationship Id="rId4" Type="http://schemas.openxmlformats.org/officeDocument/2006/relationships/hyperlink" Target="https://developer.sabre.com/docs/soap_apis/management/itinerary/Get_Itinerar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sabre.com/docs/soap_apis/profiles/build_reservation/Copy_Profile_to_Itinerary" TargetMode="External"/><Relationship Id="rId2" Type="http://schemas.openxmlformats.org/officeDocument/2006/relationships/hyperlink" Target="https://developer.sabre.com/docs/soap_apis/air/book/orchestrated_air_booking" TargetMode="External"/><Relationship Id="rId1" Type="http://schemas.openxmlformats.org/officeDocument/2006/relationships/slideLayout" Target="../slideLayouts/slideLayout22.xml"/><Relationship Id="rId4" Type="http://schemas.openxmlformats.org/officeDocument/2006/relationships/hyperlink" Target="https://developer.sabre.com/docs/soap_apis/management/utility/Send_Sabre_Comman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microsoft.com/office/2018/10/relationships/comments" Target="../comments/modernComment_13D_BB49DA64.xml"/><Relationship Id="rId1" Type="http://schemas.openxmlformats.org/officeDocument/2006/relationships/slideLayout" Target="../slideLayouts/slideLayout22.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2.xml"/><Relationship Id="rId4" Type="http://schemas.openxmlformats.org/officeDocument/2006/relationships/hyperlink" Target="https://developer.sabre.com/docs/soap_apis/air/book/Price_Air_Itinerary/resource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2.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central.sabre.com/s/article/add-name-associated-pnr-fields-as" TargetMode="External"/><Relationship Id="rId1" Type="http://schemas.openxmlformats.org/officeDocument/2006/relationships/slideLayout" Target="../slideLayouts/slideLayout22.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developer.sabre.com/docs/rest_apis/air/book/create_passenger_name_record" TargetMode="External"/><Relationship Id="rId2" Type="http://schemas.openxmlformats.org/officeDocument/2006/relationships/hyperlink" Target="https://developer.sabre.com/docs/rest_apis/trip/orders/booking_management" TargetMode="External"/><Relationship Id="rId1" Type="http://schemas.openxmlformats.org/officeDocument/2006/relationships/slideLayout" Target="../slideLayouts/slideLayout22.xml"/><Relationship Id="rId4" Type="http://schemas.openxmlformats.org/officeDocument/2006/relationships/hyperlink" Target="https://developer.sabre.com/docs/rest_apis/air/fulfill/enhanced_air_ticke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9E6198-AC07-7AD2-9927-8170A6456669}"/>
              </a:ext>
            </a:extLst>
          </p:cNvPr>
          <p:cNvSpPr>
            <a:spLocks noGrp="1"/>
          </p:cNvSpPr>
          <p:nvPr>
            <p:ph type="title"/>
          </p:nvPr>
        </p:nvSpPr>
        <p:spPr>
          <a:xfrm>
            <a:off x="573135" y="1443283"/>
            <a:ext cx="10133447" cy="2814779"/>
          </a:xfrm>
        </p:spPr>
        <p:txBody>
          <a:bodyPr/>
          <a:lstStyle/>
          <a:p>
            <a:r>
              <a:rPr lang="en-US" dirty="0"/>
              <a:t>Association changes  </a:t>
            </a:r>
            <a:br>
              <a:rPr lang="en-US" dirty="0"/>
            </a:br>
            <a:r>
              <a:rPr lang="en-US" dirty="0"/>
              <a:t> </a:t>
            </a:r>
            <a:br>
              <a:rPr lang="en-US" dirty="0"/>
            </a:br>
            <a:r>
              <a:rPr lang="en-US" dirty="0"/>
              <a:t>Remarks and Wallet</a:t>
            </a:r>
          </a:p>
        </p:txBody>
      </p:sp>
      <p:sp>
        <p:nvSpPr>
          <p:cNvPr id="2" name="Title 6">
            <a:extLst>
              <a:ext uri="{FF2B5EF4-FFF2-40B4-BE49-F238E27FC236}">
                <a16:creationId xmlns:a16="http://schemas.microsoft.com/office/drawing/2014/main" id="{69C24089-B6DA-BBE8-05E7-155D8ECCD057}"/>
              </a:ext>
            </a:extLst>
          </p:cNvPr>
          <p:cNvSpPr txBox="1">
            <a:spLocks/>
          </p:cNvSpPr>
          <p:nvPr/>
        </p:nvSpPr>
        <p:spPr>
          <a:xfrm>
            <a:off x="573135" y="4902538"/>
            <a:ext cx="7664369" cy="700268"/>
          </a:xfrm>
          <a:prstGeom prst="rect">
            <a:avLst/>
          </a:prstGeom>
          <a:noFill/>
          <a:effectLst/>
        </p:spPr>
        <p:txBody>
          <a:bodyPr vert="horz" wrap="square" lIns="0" tIns="0" rIns="0" bIns="0" rtlCol="0" anchor="b" anchorCtr="0">
            <a:noAutofit/>
          </a:bodyPr>
          <a:lstStyle>
            <a:lvl1pPr algn="l" defTabSz="914400" rtl="0" eaLnBrk="1" latinLnBrk="0" hangingPunct="1">
              <a:lnSpc>
                <a:spcPct val="90000"/>
              </a:lnSpc>
              <a:spcBef>
                <a:spcPct val="0"/>
              </a:spcBef>
              <a:buNone/>
              <a:defRPr sz="4800" b="0" i="0" kern="1200" cap="none" baseline="0">
                <a:solidFill>
                  <a:schemeClr val="accent2"/>
                </a:solidFill>
                <a:latin typeface="+mj-lt"/>
                <a:ea typeface="+mj-ea"/>
                <a:cs typeface="Roboto Light" charset="0"/>
              </a:defRPr>
            </a:lvl1pPr>
          </a:lstStyle>
          <a:p>
            <a:r>
              <a:rPr lang="en-US" sz="3200" dirty="0"/>
              <a:t>Overview</a:t>
            </a:r>
          </a:p>
        </p:txBody>
      </p:sp>
    </p:spTree>
    <p:extLst>
      <p:ext uri="{BB962C8B-B14F-4D97-AF65-F5344CB8AC3E}">
        <p14:creationId xmlns:p14="http://schemas.microsoft.com/office/powerpoint/2010/main" val="309686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A4665D6-E09C-CE9B-6BA9-325D778CB3B5}"/>
              </a:ext>
            </a:extLst>
          </p:cNvPr>
          <p:cNvSpPr>
            <a:spLocks noGrp="1"/>
          </p:cNvSpPr>
          <p:nvPr>
            <p:ph type="body" sz="quarter" idx="10"/>
          </p:nvPr>
        </p:nvSpPr>
        <p:spPr/>
        <p:txBody>
          <a:bodyPr/>
          <a:lstStyle/>
          <a:p>
            <a:r>
              <a:rPr lang="en-US" b="1" dirty="0"/>
              <a:t>Interface, Invoice and Itinerary remarks MOVED FROM PROFILES TO PNR will be affected. </a:t>
            </a:r>
          </a:p>
        </p:txBody>
      </p:sp>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p:txBody>
          <a:bodyPr/>
          <a:lstStyle/>
          <a:p>
            <a:r>
              <a:rPr lang="en-US" dirty="0"/>
              <a:t>IUR </a:t>
            </a:r>
            <a:r>
              <a:rPr lang="en-US" b="1" dirty="0"/>
              <a:t>will change </a:t>
            </a:r>
            <a:r>
              <a:rPr lang="en-US" dirty="0"/>
              <a:t>for remarks below</a:t>
            </a:r>
            <a:endParaRPr lang="en-US" u="sng" dirty="0">
              <a:solidFill>
                <a:srgbClr val="FF0000"/>
              </a:solidFill>
            </a:endParaRPr>
          </a:p>
        </p:txBody>
      </p:sp>
      <p:pic>
        <p:nvPicPr>
          <p:cNvPr id="5" name="Picture 4">
            <a:extLst>
              <a:ext uri="{FF2B5EF4-FFF2-40B4-BE49-F238E27FC236}">
                <a16:creationId xmlns:a16="http://schemas.microsoft.com/office/drawing/2014/main" id="{20C92E78-051B-C755-7468-16D24FA5957C}"/>
              </a:ext>
            </a:extLst>
          </p:cNvPr>
          <p:cNvPicPr>
            <a:picLocks noChangeAspect="1"/>
          </p:cNvPicPr>
          <p:nvPr/>
        </p:nvPicPr>
        <p:blipFill>
          <a:blip r:embed="rId2"/>
          <a:stretch>
            <a:fillRect/>
          </a:stretch>
        </p:blipFill>
        <p:spPr>
          <a:xfrm>
            <a:off x="395305" y="2702784"/>
            <a:ext cx="10604165" cy="1452432"/>
          </a:xfrm>
          <a:prstGeom prst="rect">
            <a:avLst/>
          </a:prstGeom>
        </p:spPr>
      </p:pic>
      <p:sp>
        <p:nvSpPr>
          <p:cNvPr id="6" name="Text Placeholder 14">
            <a:extLst>
              <a:ext uri="{FF2B5EF4-FFF2-40B4-BE49-F238E27FC236}">
                <a16:creationId xmlns:a16="http://schemas.microsoft.com/office/drawing/2014/main" id="{4A516B09-0B82-6B6D-AA8C-913BE2EAC28C}"/>
              </a:ext>
            </a:extLst>
          </p:cNvPr>
          <p:cNvSpPr txBox="1">
            <a:spLocks/>
          </p:cNvSpPr>
          <p:nvPr/>
        </p:nvSpPr>
        <p:spPr>
          <a:xfrm>
            <a:off x="395305" y="4312508"/>
            <a:ext cx="11207321" cy="84130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IMPORTANT:</a:t>
            </a:r>
          </a:p>
          <a:p>
            <a:r>
              <a:rPr lang="en-US" b="1" dirty="0">
                <a:solidFill>
                  <a:srgbClr val="FF0000"/>
                </a:solidFill>
              </a:rPr>
              <a:t>If those remarks are manually added to the PNR, they won’t be automatically associated, hence no IUR impact. </a:t>
            </a:r>
            <a:endParaRPr lang="en-US" dirty="0"/>
          </a:p>
        </p:txBody>
      </p:sp>
    </p:spTree>
    <p:extLst>
      <p:ext uri="{BB962C8B-B14F-4D97-AF65-F5344CB8AC3E}">
        <p14:creationId xmlns:p14="http://schemas.microsoft.com/office/powerpoint/2010/main" val="284734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A4665D6-E09C-CE9B-6BA9-325D778CB3B5}"/>
              </a:ext>
            </a:extLst>
          </p:cNvPr>
          <p:cNvSpPr>
            <a:spLocks noGrp="1"/>
          </p:cNvSpPr>
          <p:nvPr>
            <p:ph type="body" sz="quarter" idx="10"/>
          </p:nvPr>
        </p:nvSpPr>
        <p:spPr/>
        <p:txBody>
          <a:bodyPr/>
          <a:lstStyle/>
          <a:p>
            <a:r>
              <a:rPr lang="en-US" b="1" dirty="0"/>
              <a:t>IUR sample of non-associated remarks  </a:t>
            </a:r>
          </a:p>
        </p:txBody>
      </p:sp>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p:txBody>
          <a:bodyPr/>
          <a:lstStyle/>
          <a:p>
            <a:r>
              <a:rPr lang="en-US" dirty="0"/>
              <a:t>IUR </a:t>
            </a:r>
            <a:r>
              <a:rPr lang="en-US" b="1" dirty="0"/>
              <a:t>will change </a:t>
            </a:r>
            <a:r>
              <a:rPr lang="en-US" dirty="0"/>
              <a:t>for remarks below</a:t>
            </a:r>
            <a:endParaRPr lang="en-US" u="sng" dirty="0">
              <a:solidFill>
                <a:srgbClr val="FF0000"/>
              </a:solidFill>
            </a:endParaRPr>
          </a:p>
        </p:txBody>
      </p:sp>
      <p:sp>
        <p:nvSpPr>
          <p:cNvPr id="6" name="Text Placeholder 14">
            <a:extLst>
              <a:ext uri="{FF2B5EF4-FFF2-40B4-BE49-F238E27FC236}">
                <a16:creationId xmlns:a16="http://schemas.microsoft.com/office/drawing/2014/main" id="{4A516B09-0B82-6B6D-AA8C-913BE2EAC28C}"/>
              </a:ext>
            </a:extLst>
          </p:cNvPr>
          <p:cNvSpPr txBox="1">
            <a:spLocks/>
          </p:cNvSpPr>
          <p:nvPr/>
        </p:nvSpPr>
        <p:spPr>
          <a:xfrm>
            <a:off x="395305" y="4312508"/>
            <a:ext cx="11207321" cy="84130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E5696686-CD3D-0934-CF87-C534343B77D2}"/>
              </a:ext>
            </a:extLst>
          </p:cNvPr>
          <p:cNvPicPr>
            <a:picLocks noChangeAspect="1"/>
          </p:cNvPicPr>
          <p:nvPr/>
        </p:nvPicPr>
        <p:blipFill>
          <a:blip r:embed="rId2"/>
          <a:stretch>
            <a:fillRect/>
          </a:stretch>
        </p:blipFill>
        <p:spPr>
          <a:xfrm>
            <a:off x="264620" y="2101498"/>
            <a:ext cx="5734345" cy="3206915"/>
          </a:xfrm>
          <a:prstGeom prst="rect">
            <a:avLst/>
          </a:prstGeom>
        </p:spPr>
      </p:pic>
      <p:sp>
        <p:nvSpPr>
          <p:cNvPr id="5" name="Text Placeholder 14">
            <a:extLst>
              <a:ext uri="{FF2B5EF4-FFF2-40B4-BE49-F238E27FC236}">
                <a16:creationId xmlns:a16="http://schemas.microsoft.com/office/drawing/2014/main" id="{B5A3B798-40B1-CA39-D943-6C0AEDEC9572}"/>
              </a:ext>
            </a:extLst>
          </p:cNvPr>
          <p:cNvSpPr txBox="1">
            <a:spLocks/>
          </p:cNvSpPr>
          <p:nvPr/>
        </p:nvSpPr>
        <p:spPr>
          <a:xfrm>
            <a:off x="6544638" y="3529329"/>
            <a:ext cx="4685015" cy="132750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For unassociated remarks, field M7, M8 and M9 will come alone in the IUR, no extra indication of association.</a:t>
            </a:r>
            <a:endParaRPr lang="en-US" dirty="0">
              <a:solidFill>
                <a:schemeClr val="tx1"/>
              </a:solidFill>
            </a:endParaRPr>
          </a:p>
        </p:txBody>
      </p:sp>
    </p:spTree>
    <p:extLst>
      <p:ext uri="{BB962C8B-B14F-4D97-AF65-F5344CB8AC3E}">
        <p14:creationId xmlns:p14="http://schemas.microsoft.com/office/powerpoint/2010/main" val="385505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A4665D6-E09C-CE9B-6BA9-325D778CB3B5}"/>
              </a:ext>
            </a:extLst>
          </p:cNvPr>
          <p:cNvSpPr>
            <a:spLocks noGrp="1"/>
          </p:cNvSpPr>
          <p:nvPr>
            <p:ph type="body" sz="quarter" idx="10"/>
          </p:nvPr>
        </p:nvSpPr>
        <p:spPr/>
        <p:txBody>
          <a:bodyPr/>
          <a:lstStyle/>
          <a:p>
            <a:r>
              <a:rPr lang="en-US" b="1" dirty="0"/>
              <a:t>IUR sample of associated remarks (remarks from Profile)</a:t>
            </a:r>
          </a:p>
        </p:txBody>
      </p:sp>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p:txBody>
          <a:bodyPr/>
          <a:lstStyle/>
          <a:p>
            <a:r>
              <a:rPr lang="en-US" dirty="0"/>
              <a:t>IUR </a:t>
            </a:r>
            <a:r>
              <a:rPr lang="en-US" b="1" dirty="0"/>
              <a:t>will change </a:t>
            </a:r>
            <a:r>
              <a:rPr lang="en-US" dirty="0"/>
              <a:t>for remarks below</a:t>
            </a:r>
            <a:endParaRPr lang="en-US" u="sng" dirty="0">
              <a:solidFill>
                <a:srgbClr val="FF0000"/>
              </a:solidFill>
            </a:endParaRPr>
          </a:p>
        </p:txBody>
      </p:sp>
      <p:sp>
        <p:nvSpPr>
          <p:cNvPr id="6" name="Text Placeholder 14">
            <a:extLst>
              <a:ext uri="{FF2B5EF4-FFF2-40B4-BE49-F238E27FC236}">
                <a16:creationId xmlns:a16="http://schemas.microsoft.com/office/drawing/2014/main" id="{4A516B09-0B82-6B6D-AA8C-913BE2EAC28C}"/>
              </a:ext>
            </a:extLst>
          </p:cNvPr>
          <p:cNvSpPr txBox="1">
            <a:spLocks/>
          </p:cNvSpPr>
          <p:nvPr/>
        </p:nvSpPr>
        <p:spPr>
          <a:xfrm>
            <a:off x="395305" y="4312508"/>
            <a:ext cx="11207321" cy="84130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26" name="Picture 2">
            <a:extLst>
              <a:ext uri="{FF2B5EF4-FFF2-40B4-BE49-F238E27FC236}">
                <a16:creationId xmlns:a16="http://schemas.microsoft.com/office/drawing/2014/main" id="{791CA771-98AA-5744-24AC-F4FC491AB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48" y="2147709"/>
            <a:ext cx="9708384" cy="403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B1F43E7E-D0ED-DB2B-2F9B-5A8690202930}"/>
              </a:ext>
            </a:extLst>
          </p:cNvPr>
          <p:cNvSpPr txBox="1">
            <a:spLocks/>
          </p:cNvSpPr>
          <p:nvPr/>
        </p:nvSpPr>
        <p:spPr>
          <a:xfrm>
            <a:off x="7238716" y="2703332"/>
            <a:ext cx="4557979" cy="219337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For associated remarks, field M7, M8 and M9 will have an extra M101 line, referring to the association – passenger N1.1</a:t>
            </a:r>
            <a:endParaRPr lang="en-US" dirty="0">
              <a:solidFill>
                <a:schemeClr val="tx1"/>
              </a:solidFill>
            </a:endParaRPr>
          </a:p>
        </p:txBody>
      </p:sp>
      <p:cxnSp>
        <p:nvCxnSpPr>
          <p:cNvPr id="7" name="Straight Arrow Connector 6">
            <a:extLst>
              <a:ext uri="{FF2B5EF4-FFF2-40B4-BE49-F238E27FC236}">
                <a16:creationId xmlns:a16="http://schemas.microsoft.com/office/drawing/2014/main" id="{A2E0AACE-5632-985E-2F99-97801B96B059}"/>
              </a:ext>
            </a:extLst>
          </p:cNvPr>
          <p:cNvCxnSpPr>
            <a:cxnSpLocks/>
            <a:stCxn id="3" idx="1"/>
          </p:cNvCxnSpPr>
          <p:nvPr/>
        </p:nvCxnSpPr>
        <p:spPr>
          <a:xfrm flipH="1">
            <a:off x="1588069" y="3800021"/>
            <a:ext cx="5650647" cy="1852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3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9E6198-AC07-7AD2-9927-8170A6456669}"/>
              </a:ext>
            </a:extLst>
          </p:cNvPr>
          <p:cNvSpPr>
            <a:spLocks noGrp="1"/>
          </p:cNvSpPr>
          <p:nvPr>
            <p:ph type="title"/>
          </p:nvPr>
        </p:nvSpPr>
        <p:spPr>
          <a:xfrm>
            <a:off x="573136" y="1258087"/>
            <a:ext cx="11152018" cy="2814779"/>
          </a:xfrm>
        </p:spPr>
        <p:txBody>
          <a:bodyPr/>
          <a:lstStyle/>
          <a:p>
            <a:r>
              <a:rPr lang="en-US" dirty="0"/>
              <a:t>API services and Association capabilities</a:t>
            </a:r>
          </a:p>
        </p:txBody>
      </p:sp>
      <p:sp>
        <p:nvSpPr>
          <p:cNvPr id="13" name="Title 6">
            <a:extLst>
              <a:ext uri="{FF2B5EF4-FFF2-40B4-BE49-F238E27FC236}">
                <a16:creationId xmlns:a16="http://schemas.microsoft.com/office/drawing/2014/main" id="{ADB8B71D-B3AC-5F53-6C8A-52EC153A778E}"/>
              </a:ext>
            </a:extLst>
          </p:cNvPr>
          <p:cNvSpPr txBox="1">
            <a:spLocks/>
          </p:cNvSpPr>
          <p:nvPr/>
        </p:nvSpPr>
        <p:spPr>
          <a:xfrm>
            <a:off x="573136" y="4992241"/>
            <a:ext cx="6381320" cy="520862"/>
          </a:xfrm>
          <a:prstGeom prst="rect">
            <a:avLst/>
          </a:prstGeom>
          <a:noFill/>
          <a:effectLst/>
        </p:spPr>
        <p:txBody>
          <a:bodyPr vert="horz" wrap="square" lIns="0" tIns="0" rIns="0" bIns="0" rtlCol="0" anchor="b" anchorCtr="0">
            <a:noAutofit/>
          </a:bodyPr>
          <a:lstStyle>
            <a:lvl1pPr algn="l" defTabSz="914400" rtl="0" eaLnBrk="1" latinLnBrk="0" hangingPunct="1">
              <a:lnSpc>
                <a:spcPct val="90000"/>
              </a:lnSpc>
              <a:spcBef>
                <a:spcPct val="0"/>
              </a:spcBef>
              <a:buNone/>
              <a:defRPr sz="4800" b="0" i="0" kern="1200" cap="none" baseline="0">
                <a:solidFill>
                  <a:schemeClr val="accent2"/>
                </a:solidFill>
                <a:latin typeface="+mj-lt"/>
                <a:ea typeface="+mj-ea"/>
                <a:cs typeface="Roboto Light" charset="0"/>
              </a:defRPr>
            </a:lvl1pPr>
          </a:lstStyle>
          <a:p>
            <a:r>
              <a:rPr lang="en-US" sz="3200" dirty="0"/>
              <a:t>SOAP APIs</a:t>
            </a:r>
          </a:p>
        </p:txBody>
      </p:sp>
    </p:spTree>
    <p:extLst>
      <p:ext uri="{BB962C8B-B14F-4D97-AF65-F5344CB8AC3E}">
        <p14:creationId xmlns:p14="http://schemas.microsoft.com/office/powerpoint/2010/main" val="115053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60B4E-26D6-F0F8-24AB-A5622583DBC5}"/>
              </a:ext>
            </a:extLst>
          </p:cNvPr>
          <p:cNvSpPr>
            <a:spLocks noGrp="1"/>
          </p:cNvSpPr>
          <p:nvPr>
            <p:ph sz="quarter" idx="11"/>
          </p:nvPr>
        </p:nvSpPr>
        <p:spPr>
          <a:xfrm>
            <a:off x="582930" y="1962464"/>
            <a:ext cx="10972800" cy="4544009"/>
          </a:xfrm>
        </p:spPr>
        <p:txBody>
          <a:bodyPr/>
          <a:lstStyle/>
          <a:p>
            <a:r>
              <a:rPr lang="en-US" sz="1800" dirty="0" err="1"/>
              <a:t>GetReservationRQ</a:t>
            </a:r>
            <a:r>
              <a:rPr lang="en-US" sz="1800" dirty="0"/>
              <a:t> (V1.15.0 and &gt;)</a:t>
            </a:r>
          </a:p>
          <a:p>
            <a:pPr lvl="1"/>
            <a:r>
              <a:rPr lang="en-US" sz="1400" dirty="0">
                <a:hlinkClick r:id="rId2"/>
              </a:rPr>
              <a:t>https://developer.sabre.com/docs/soap_apis/management/itinerary/Retrieve_Itinerary</a:t>
            </a:r>
            <a:r>
              <a:rPr lang="en-US" sz="1400" dirty="0"/>
              <a:t> </a:t>
            </a:r>
          </a:p>
          <a:p>
            <a:r>
              <a:rPr lang="en-US" sz="1800" dirty="0" err="1"/>
              <a:t>UpdateReservationRQ</a:t>
            </a:r>
            <a:r>
              <a:rPr lang="en-US" sz="1800" dirty="0"/>
              <a:t> (V1.15.0 and &gt;) </a:t>
            </a:r>
          </a:p>
          <a:p>
            <a:pPr lvl="1"/>
            <a:r>
              <a:rPr lang="en-US" sz="1400" dirty="0">
                <a:hlinkClick r:id="rId3"/>
              </a:rPr>
              <a:t>https://developer.sabre.com/docs/soap_apis/management/itinerary/Update_Itinerary</a:t>
            </a:r>
            <a:r>
              <a:rPr lang="en-US" sz="1400" dirty="0"/>
              <a:t> </a:t>
            </a:r>
          </a:p>
          <a:p>
            <a:r>
              <a:rPr lang="en-US" sz="1800" dirty="0" err="1"/>
              <a:t>TravelItineraryReadRQ</a:t>
            </a:r>
            <a:r>
              <a:rPr lang="en-US" sz="1800" dirty="0"/>
              <a:t> (V3.8.0 and &gt;)</a:t>
            </a:r>
          </a:p>
          <a:p>
            <a:pPr lvl="1"/>
            <a:r>
              <a:rPr lang="en-US" sz="1400" dirty="0">
                <a:hlinkClick r:id="rId4"/>
              </a:rPr>
              <a:t>https://developer.sabre.com/docs/soap_apis/management/itinerary/Get_Itinerary</a:t>
            </a:r>
            <a:r>
              <a:rPr lang="en-US" sz="1400" dirty="0"/>
              <a:t> </a:t>
            </a:r>
          </a:p>
          <a:p>
            <a:r>
              <a:rPr lang="en-US" sz="1800" dirty="0" err="1"/>
              <a:t>OTA_AirPriceLLSRQ</a:t>
            </a:r>
            <a:r>
              <a:rPr lang="en-US" sz="1800" dirty="0"/>
              <a:t> (V 2.14.0 and &gt;) (PCC R2FH and OZ77 using older versions)</a:t>
            </a:r>
          </a:p>
          <a:p>
            <a:pPr lvl="1"/>
            <a:r>
              <a:rPr lang="en-US" sz="1400" dirty="0">
                <a:hlinkClick r:id="rId5"/>
              </a:rPr>
              <a:t>https://developer.sabre.com/docs/soap_apis/air/book/Price_Air_Itinerary</a:t>
            </a:r>
            <a:r>
              <a:rPr lang="en-US" sz="1400" dirty="0"/>
              <a:t> </a:t>
            </a:r>
          </a:p>
          <a:p>
            <a:r>
              <a:rPr lang="en-US" sz="1800" dirty="0" err="1"/>
              <a:t>OTA_AirTicketLLSRQ</a:t>
            </a:r>
            <a:r>
              <a:rPr lang="en-US" sz="1800" dirty="0"/>
              <a:t> (V2.9.0 and &gt;)</a:t>
            </a:r>
          </a:p>
          <a:p>
            <a:pPr lvl="1"/>
            <a:r>
              <a:rPr lang="en-US" sz="1400" dirty="0">
                <a:hlinkClick r:id="rId6"/>
              </a:rPr>
              <a:t>https://developer.sabre.com/docs/soap_apis/air/fulfill/Issue_Air_Ticket</a:t>
            </a:r>
            <a:r>
              <a:rPr lang="en-US" sz="1400" dirty="0"/>
              <a:t> </a:t>
            </a:r>
          </a:p>
        </p:txBody>
      </p:sp>
      <p:sp>
        <p:nvSpPr>
          <p:cNvPr id="4" name="Title 3">
            <a:extLst>
              <a:ext uri="{FF2B5EF4-FFF2-40B4-BE49-F238E27FC236}">
                <a16:creationId xmlns:a16="http://schemas.microsoft.com/office/drawing/2014/main" id="{C346C31C-5687-F2CC-F9E5-956910725CAB}"/>
              </a:ext>
            </a:extLst>
          </p:cNvPr>
          <p:cNvSpPr>
            <a:spLocks noGrp="1"/>
          </p:cNvSpPr>
          <p:nvPr>
            <p:ph type="title"/>
          </p:nvPr>
        </p:nvSpPr>
        <p:spPr/>
        <p:txBody>
          <a:bodyPr/>
          <a:lstStyle/>
          <a:p>
            <a:r>
              <a:rPr lang="en-US" dirty="0"/>
              <a:t>SOAP APIs that currently support Wallet </a:t>
            </a:r>
          </a:p>
        </p:txBody>
      </p:sp>
    </p:spTree>
    <p:extLst>
      <p:ext uri="{BB962C8B-B14F-4D97-AF65-F5344CB8AC3E}">
        <p14:creationId xmlns:p14="http://schemas.microsoft.com/office/powerpoint/2010/main" val="424887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60B4E-26D6-F0F8-24AB-A5622583DBC5}"/>
              </a:ext>
            </a:extLst>
          </p:cNvPr>
          <p:cNvSpPr>
            <a:spLocks noGrp="1"/>
          </p:cNvSpPr>
          <p:nvPr>
            <p:ph sz="quarter" idx="11"/>
          </p:nvPr>
        </p:nvSpPr>
        <p:spPr>
          <a:xfrm>
            <a:off x="582930" y="1741381"/>
            <a:ext cx="10972800" cy="4544009"/>
          </a:xfrm>
        </p:spPr>
        <p:txBody>
          <a:bodyPr/>
          <a:lstStyle/>
          <a:p>
            <a:r>
              <a:rPr lang="en-US" sz="1800" dirty="0" err="1"/>
              <a:t>EnhancedAirBookRQ</a:t>
            </a:r>
            <a:r>
              <a:rPr lang="en-US" sz="1800" dirty="0"/>
              <a:t> (V3.7.0 and &gt;)</a:t>
            </a:r>
          </a:p>
          <a:p>
            <a:pPr lvl="1"/>
            <a:r>
              <a:rPr lang="en-US" sz="1400" dirty="0">
                <a:hlinkClick r:id="rId2"/>
              </a:rPr>
              <a:t>https://developer.sabre.com/docs/soap_apis/air/book/orchestrated_air_booking</a:t>
            </a:r>
            <a:r>
              <a:rPr lang="en-US" sz="1400" dirty="0"/>
              <a:t> </a:t>
            </a:r>
          </a:p>
          <a:p>
            <a:r>
              <a:rPr lang="en-US" sz="1800" dirty="0"/>
              <a:t>Copy Sabre Profile to Itinerary</a:t>
            </a:r>
          </a:p>
          <a:p>
            <a:pPr lvl="1"/>
            <a:r>
              <a:rPr lang="en-US" sz="1200" dirty="0">
                <a:hlinkClick r:id="rId3"/>
              </a:rPr>
              <a:t>https://developer.sabre.com/docs/soap_apis/profiles/build_reservation/Copy_Profile_to_Itinerary</a:t>
            </a:r>
            <a:endParaRPr lang="en-US" sz="1600" dirty="0"/>
          </a:p>
          <a:p>
            <a:r>
              <a:rPr lang="en-US" sz="1800" dirty="0" err="1"/>
              <a:t>SabreCommandLLSRQ</a:t>
            </a:r>
            <a:r>
              <a:rPr lang="en-US" sz="1800" dirty="0"/>
              <a:t> (V2.0)</a:t>
            </a:r>
          </a:p>
          <a:p>
            <a:pPr lvl="1"/>
            <a:r>
              <a:rPr lang="en-US" sz="1400" dirty="0"/>
              <a:t> </a:t>
            </a:r>
            <a:r>
              <a:rPr lang="en-US" sz="1400" dirty="0">
                <a:hlinkClick r:id="rId4"/>
              </a:rPr>
              <a:t>https://developer.sabre.com/docs/soap_apis/management/utility/Send_Sabre_Command</a:t>
            </a:r>
            <a:r>
              <a:rPr lang="en-US" sz="1400" dirty="0"/>
              <a:t>	</a:t>
            </a:r>
          </a:p>
        </p:txBody>
      </p:sp>
      <p:sp>
        <p:nvSpPr>
          <p:cNvPr id="4" name="Title 3">
            <a:extLst>
              <a:ext uri="{FF2B5EF4-FFF2-40B4-BE49-F238E27FC236}">
                <a16:creationId xmlns:a16="http://schemas.microsoft.com/office/drawing/2014/main" id="{C346C31C-5687-F2CC-F9E5-956910725CAB}"/>
              </a:ext>
            </a:extLst>
          </p:cNvPr>
          <p:cNvSpPr>
            <a:spLocks noGrp="1"/>
          </p:cNvSpPr>
          <p:nvPr>
            <p:ph type="title"/>
          </p:nvPr>
        </p:nvSpPr>
        <p:spPr/>
        <p:txBody>
          <a:bodyPr/>
          <a:lstStyle/>
          <a:p>
            <a:r>
              <a:rPr lang="en-US" dirty="0"/>
              <a:t>SOAP APIs that currently support Wallet </a:t>
            </a:r>
          </a:p>
        </p:txBody>
      </p:sp>
    </p:spTree>
    <p:extLst>
      <p:ext uri="{BB962C8B-B14F-4D97-AF65-F5344CB8AC3E}">
        <p14:creationId xmlns:p14="http://schemas.microsoft.com/office/powerpoint/2010/main" val="303848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5D453-40BC-780F-7CE0-F9D3130C3D8A}"/>
              </a:ext>
            </a:extLst>
          </p:cNvPr>
          <p:cNvSpPr>
            <a:spLocks noGrp="1"/>
          </p:cNvSpPr>
          <p:nvPr>
            <p:ph type="title"/>
          </p:nvPr>
        </p:nvSpPr>
        <p:spPr/>
        <p:txBody>
          <a:bodyPr/>
          <a:lstStyle/>
          <a:p>
            <a:r>
              <a:rPr lang="en-US" dirty="0" err="1"/>
              <a:t>GetReservationRQ</a:t>
            </a:r>
            <a:r>
              <a:rPr lang="en-US" dirty="0"/>
              <a:t> </a:t>
            </a:r>
          </a:p>
        </p:txBody>
      </p:sp>
    </p:spTree>
    <p:extLst>
      <p:ext uri="{BB962C8B-B14F-4D97-AF65-F5344CB8AC3E}">
        <p14:creationId xmlns:p14="http://schemas.microsoft.com/office/powerpoint/2010/main" val="1234691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E725B-BE4C-5D9C-DD72-25DE19196C13}"/>
              </a:ext>
            </a:extLst>
          </p:cNvPr>
          <p:cNvSpPr>
            <a:spLocks noGrp="1"/>
          </p:cNvSpPr>
          <p:nvPr>
            <p:ph type="body" sz="quarter" idx="10"/>
          </p:nvPr>
        </p:nvSpPr>
        <p:spPr>
          <a:xfrm>
            <a:off x="9120210" y="2911754"/>
            <a:ext cx="2685967" cy="2042211"/>
          </a:xfrm>
        </p:spPr>
        <p:txBody>
          <a:bodyPr/>
          <a:lstStyle/>
          <a:p>
            <a:r>
              <a:rPr lang="en-US" dirty="0"/>
              <a:t>When PNAPNR is OFF, there won’t be association of remarks, and they will be displayed under Remarks. </a:t>
            </a:r>
          </a:p>
        </p:txBody>
      </p:sp>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OFF –</a:t>
            </a:r>
            <a:r>
              <a:rPr lang="en-US" sz="3600" dirty="0"/>
              <a:t>Associated Remarks</a:t>
            </a:r>
            <a:endParaRPr lang="en-US" dirty="0"/>
          </a:p>
        </p:txBody>
      </p:sp>
      <p:pic>
        <p:nvPicPr>
          <p:cNvPr id="14" name="Picture 13">
            <a:extLst>
              <a:ext uri="{FF2B5EF4-FFF2-40B4-BE49-F238E27FC236}">
                <a16:creationId xmlns:a16="http://schemas.microsoft.com/office/drawing/2014/main" id="{21844D80-0BE8-428C-FC78-9E3A3B095C36}"/>
              </a:ext>
            </a:extLst>
          </p:cNvPr>
          <p:cNvPicPr>
            <a:picLocks noChangeAspect="1"/>
          </p:cNvPicPr>
          <p:nvPr/>
        </p:nvPicPr>
        <p:blipFill>
          <a:blip r:embed="rId2"/>
          <a:stretch>
            <a:fillRect/>
          </a:stretch>
        </p:blipFill>
        <p:spPr>
          <a:xfrm>
            <a:off x="694167" y="2159399"/>
            <a:ext cx="8037583" cy="3075010"/>
          </a:xfrm>
          <a:prstGeom prst="rect">
            <a:avLst/>
          </a:prstGeom>
        </p:spPr>
      </p:pic>
      <p:sp>
        <p:nvSpPr>
          <p:cNvPr id="10" name="Minus Sign 9">
            <a:extLst>
              <a:ext uri="{FF2B5EF4-FFF2-40B4-BE49-F238E27FC236}">
                <a16:creationId xmlns:a16="http://schemas.microsoft.com/office/drawing/2014/main" id="{4FF35644-3BF7-B688-FA39-CA117E46BA7F}"/>
              </a:ext>
            </a:extLst>
          </p:cNvPr>
          <p:cNvSpPr/>
          <p:nvPr/>
        </p:nvSpPr>
        <p:spPr>
          <a:xfrm>
            <a:off x="2291788" y="2789499"/>
            <a:ext cx="2048719" cy="388472"/>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accent1"/>
              </a:solidFill>
            </a:endParaRPr>
          </a:p>
        </p:txBody>
      </p:sp>
    </p:spTree>
    <p:extLst>
      <p:ext uri="{BB962C8B-B14F-4D97-AF65-F5344CB8AC3E}">
        <p14:creationId xmlns:p14="http://schemas.microsoft.com/office/powerpoint/2010/main" val="144227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 Associated Remarks</a:t>
            </a:r>
          </a:p>
        </p:txBody>
      </p:sp>
      <p:pic>
        <p:nvPicPr>
          <p:cNvPr id="5" name="Picture 4">
            <a:extLst>
              <a:ext uri="{FF2B5EF4-FFF2-40B4-BE49-F238E27FC236}">
                <a16:creationId xmlns:a16="http://schemas.microsoft.com/office/drawing/2014/main" id="{1E714E1C-D875-20C9-AA6C-D1FEC7E74FD0}"/>
              </a:ext>
            </a:extLst>
          </p:cNvPr>
          <p:cNvPicPr>
            <a:picLocks noChangeAspect="1"/>
          </p:cNvPicPr>
          <p:nvPr/>
        </p:nvPicPr>
        <p:blipFill>
          <a:blip r:embed="rId2"/>
          <a:stretch>
            <a:fillRect/>
          </a:stretch>
        </p:blipFill>
        <p:spPr>
          <a:xfrm>
            <a:off x="582930" y="1551700"/>
            <a:ext cx="8116113" cy="4108002"/>
          </a:xfrm>
          <a:prstGeom prst="rect">
            <a:avLst/>
          </a:prstGeom>
        </p:spPr>
      </p:pic>
      <p:sp>
        <p:nvSpPr>
          <p:cNvPr id="7" name="Text Placeholder 1">
            <a:extLst>
              <a:ext uri="{FF2B5EF4-FFF2-40B4-BE49-F238E27FC236}">
                <a16:creationId xmlns:a16="http://schemas.microsoft.com/office/drawing/2014/main" id="{2A74F733-E24C-4245-8B05-30608A7B6DCE}"/>
              </a:ext>
            </a:extLst>
          </p:cNvPr>
          <p:cNvSpPr txBox="1">
            <a:spLocks/>
          </p:cNvSpPr>
          <p:nvPr/>
        </p:nvSpPr>
        <p:spPr>
          <a:xfrm>
            <a:off x="7152362" y="3090289"/>
            <a:ext cx="4772416" cy="3304550"/>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Associated Remarks are added to the API in </a:t>
            </a:r>
            <a:r>
              <a:rPr lang="en-US" dirty="0" err="1"/>
              <a:t>PassengerReservation</a:t>
            </a:r>
            <a:r>
              <a:rPr lang="en-US" dirty="0"/>
              <a:t>&gt;Remarks field</a:t>
            </a:r>
          </a:p>
          <a:p>
            <a:endParaRPr lang="en-US" dirty="0"/>
          </a:p>
          <a:p>
            <a:r>
              <a:rPr lang="en-US" dirty="0"/>
              <a:t>Those remarks are </a:t>
            </a:r>
            <a:r>
              <a:rPr lang="en-US" b="1" u="sng" dirty="0"/>
              <a:t>NOT</a:t>
            </a:r>
            <a:r>
              <a:rPr lang="en-US" dirty="0"/>
              <a:t> added to the regular </a:t>
            </a:r>
            <a:r>
              <a:rPr lang="en-US" b="1" u="sng" dirty="0"/>
              <a:t>Remarks</a:t>
            </a:r>
            <a:r>
              <a:rPr lang="en-US" dirty="0"/>
              <a:t> field. </a:t>
            </a:r>
          </a:p>
        </p:txBody>
      </p:sp>
      <p:sp>
        <p:nvSpPr>
          <p:cNvPr id="2" name="Minus Sign 1">
            <a:extLst>
              <a:ext uri="{FF2B5EF4-FFF2-40B4-BE49-F238E27FC236}">
                <a16:creationId xmlns:a16="http://schemas.microsoft.com/office/drawing/2014/main" id="{022A2310-44BA-880C-8BE0-68EE83BBCBAA}"/>
              </a:ext>
            </a:extLst>
          </p:cNvPr>
          <p:cNvSpPr/>
          <p:nvPr/>
        </p:nvSpPr>
        <p:spPr>
          <a:xfrm>
            <a:off x="717632" y="1692276"/>
            <a:ext cx="2048719" cy="388472"/>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accent1"/>
              </a:solidFill>
            </a:endParaRPr>
          </a:p>
        </p:txBody>
      </p:sp>
    </p:spTree>
    <p:extLst>
      <p:ext uri="{BB962C8B-B14F-4D97-AF65-F5344CB8AC3E}">
        <p14:creationId xmlns:p14="http://schemas.microsoft.com/office/powerpoint/2010/main" val="60931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EC883-5DEB-74CB-CE4B-826512BE6437}"/>
              </a:ext>
            </a:extLst>
          </p:cNvPr>
          <p:cNvSpPr>
            <a:spLocks noGrp="1"/>
          </p:cNvSpPr>
          <p:nvPr>
            <p:ph type="title"/>
          </p:nvPr>
        </p:nvSpPr>
        <p:spPr>
          <a:xfrm>
            <a:off x="588724" y="749325"/>
            <a:ext cx="11578224" cy="916637"/>
          </a:xfrm>
        </p:spPr>
        <p:txBody>
          <a:bodyPr/>
          <a:lstStyle/>
          <a:p>
            <a:r>
              <a:rPr lang="en-US" sz="3200" dirty="0"/>
              <a:t>PNR created with PNAPNR ON and displayed on PNAPNR OFF PCC – Associated Remarks</a:t>
            </a:r>
          </a:p>
        </p:txBody>
      </p:sp>
      <p:pic>
        <p:nvPicPr>
          <p:cNvPr id="3" name="Picture 2">
            <a:extLst>
              <a:ext uri="{FF2B5EF4-FFF2-40B4-BE49-F238E27FC236}">
                <a16:creationId xmlns:a16="http://schemas.microsoft.com/office/drawing/2014/main" id="{976EC218-BE03-97B1-073F-4C4E9F823179}"/>
              </a:ext>
            </a:extLst>
          </p:cNvPr>
          <p:cNvPicPr>
            <a:picLocks noChangeAspect="1"/>
          </p:cNvPicPr>
          <p:nvPr/>
        </p:nvPicPr>
        <p:blipFill>
          <a:blip r:embed="rId2"/>
          <a:stretch>
            <a:fillRect/>
          </a:stretch>
        </p:blipFill>
        <p:spPr>
          <a:xfrm>
            <a:off x="588724" y="2106126"/>
            <a:ext cx="6446584" cy="4002549"/>
          </a:xfrm>
          <a:prstGeom prst="rect">
            <a:avLst/>
          </a:prstGeom>
        </p:spPr>
      </p:pic>
      <p:sp>
        <p:nvSpPr>
          <p:cNvPr id="2" name="Text Placeholder 1">
            <a:extLst>
              <a:ext uri="{FF2B5EF4-FFF2-40B4-BE49-F238E27FC236}">
                <a16:creationId xmlns:a16="http://schemas.microsoft.com/office/drawing/2014/main" id="{92207050-6363-CDDE-6DA1-63B302F54793}"/>
              </a:ext>
            </a:extLst>
          </p:cNvPr>
          <p:cNvSpPr txBox="1">
            <a:spLocks/>
          </p:cNvSpPr>
          <p:nvPr/>
        </p:nvSpPr>
        <p:spPr>
          <a:xfrm>
            <a:off x="7265096" y="2639352"/>
            <a:ext cx="4772416" cy="3304550"/>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Although the associated remarks were added to the PNR by a PNAPNR ON PCC, when retrieved on a PNAPNR OFF PCC using </a:t>
            </a:r>
            <a:r>
              <a:rPr lang="en-US" dirty="0" err="1"/>
              <a:t>GetRes</a:t>
            </a:r>
            <a:r>
              <a:rPr lang="en-US" dirty="0"/>
              <a:t> SOAP, it will revert the display to the regular Remark field.</a:t>
            </a:r>
          </a:p>
          <a:p>
            <a:r>
              <a:rPr lang="en-US" dirty="0"/>
              <a:t>Those remarks are </a:t>
            </a:r>
            <a:r>
              <a:rPr lang="en-US" b="1" u="sng" dirty="0"/>
              <a:t>NOT</a:t>
            </a:r>
            <a:r>
              <a:rPr lang="en-US" dirty="0"/>
              <a:t> added to the </a:t>
            </a:r>
            <a:r>
              <a:rPr lang="en-US" b="1" u="sng" dirty="0" err="1"/>
              <a:t>PassengerReservation</a:t>
            </a:r>
            <a:r>
              <a:rPr lang="en-US" b="1" u="sng" dirty="0"/>
              <a:t>&gt;Remarks </a:t>
            </a:r>
            <a:r>
              <a:rPr lang="en-US" dirty="0"/>
              <a:t>field in this situation.</a:t>
            </a:r>
          </a:p>
        </p:txBody>
      </p:sp>
    </p:spTree>
    <p:extLst>
      <p:ext uri="{BB962C8B-B14F-4D97-AF65-F5344CB8AC3E}">
        <p14:creationId xmlns:p14="http://schemas.microsoft.com/office/powerpoint/2010/main" val="53198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p:txBody>
          <a:bodyPr/>
          <a:lstStyle/>
          <a:p>
            <a:r>
              <a:rPr lang="en-US" dirty="0"/>
              <a:t>PNAPNR </a:t>
            </a:r>
            <a:r>
              <a:rPr lang="en-US" b="1" u="sng" dirty="0">
                <a:solidFill>
                  <a:srgbClr val="FF0000"/>
                </a:solidFill>
              </a:rPr>
              <a:t>ON</a:t>
            </a:r>
            <a:r>
              <a:rPr lang="en-US" dirty="0"/>
              <a:t> – Remark Sample from Sabre Profile</a:t>
            </a:r>
          </a:p>
        </p:txBody>
      </p:sp>
      <p:pic>
        <p:nvPicPr>
          <p:cNvPr id="6" name="Picture 5">
            <a:extLst>
              <a:ext uri="{FF2B5EF4-FFF2-40B4-BE49-F238E27FC236}">
                <a16:creationId xmlns:a16="http://schemas.microsoft.com/office/drawing/2014/main" id="{8F45C476-E2E1-66AA-7F60-46BBDB1D1BA6}"/>
              </a:ext>
            </a:extLst>
          </p:cNvPr>
          <p:cNvPicPr>
            <a:picLocks noChangeAspect="1"/>
          </p:cNvPicPr>
          <p:nvPr/>
        </p:nvPicPr>
        <p:blipFill>
          <a:blip r:embed="rId2"/>
          <a:stretch>
            <a:fillRect/>
          </a:stretch>
        </p:blipFill>
        <p:spPr>
          <a:xfrm>
            <a:off x="581025" y="3234391"/>
            <a:ext cx="4320914" cy="2065199"/>
          </a:xfrm>
          <a:prstGeom prst="rect">
            <a:avLst/>
          </a:prstGeom>
        </p:spPr>
      </p:pic>
      <p:pic>
        <p:nvPicPr>
          <p:cNvPr id="9" name="Picture 8">
            <a:extLst>
              <a:ext uri="{FF2B5EF4-FFF2-40B4-BE49-F238E27FC236}">
                <a16:creationId xmlns:a16="http://schemas.microsoft.com/office/drawing/2014/main" id="{9018F707-4938-44FF-F6B5-99AB94BBE5CE}"/>
              </a:ext>
            </a:extLst>
          </p:cNvPr>
          <p:cNvPicPr>
            <a:picLocks noChangeAspect="1"/>
          </p:cNvPicPr>
          <p:nvPr/>
        </p:nvPicPr>
        <p:blipFill>
          <a:blip r:embed="rId3"/>
          <a:stretch>
            <a:fillRect/>
          </a:stretch>
        </p:blipFill>
        <p:spPr>
          <a:xfrm>
            <a:off x="5572897" y="3428999"/>
            <a:ext cx="5815656" cy="1675982"/>
          </a:xfrm>
          <a:prstGeom prst="rect">
            <a:avLst/>
          </a:prstGeom>
        </p:spPr>
      </p:pic>
      <p:sp>
        <p:nvSpPr>
          <p:cNvPr id="4" name="Text Placeholder 14">
            <a:extLst>
              <a:ext uri="{FF2B5EF4-FFF2-40B4-BE49-F238E27FC236}">
                <a16:creationId xmlns:a16="http://schemas.microsoft.com/office/drawing/2014/main" id="{CAE0839C-C833-55B4-A83A-249077B3768E}"/>
              </a:ext>
            </a:extLst>
          </p:cNvPr>
          <p:cNvSpPr>
            <a:spLocks noGrp="1"/>
          </p:cNvSpPr>
          <p:nvPr>
            <p:ph type="body" sz="quarter" idx="10"/>
          </p:nvPr>
        </p:nvSpPr>
        <p:spPr>
          <a:xfrm>
            <a:off x="612648" y="2125882"/>
            <a:ext cx="4725471" cy="4079879"/>
          </a:xfrm>
        </p:spPr>
        <p:txBody>
          <a:bodyPr/>
          <a:lstStyle/>
          <a:p>
            <a:r>
              <a:rPr lang="en-US" dirty="0"/>
              <a:t>Remark comes with a * in the beginning of the field :</a:t>
            </a:r>
          </a:p>
        </p:txBody>
      </p:sp>
      <p:sp>
        <p:nvSpPr>
          <p:cNvPr id="5" name="Text Placeholder 14">
            <a:extLst>
              <a:ext uri="{FF2B5EF4-FFF2-40B4-BE49-F238E27FC236}">
                <a16:creationId xmlns:a16="http://schemas.microsoft.com/office/drawing/2014/main" id="{B0175226-DC6F-90FA-A605-2CA5F494703F}"/>
              </a:ext>
            </a:extLst>
          </p:cNvPr>
          <p:cNvSpPr txBox="1">
            <a:spLocks/>
          </p:cNvSpPr>
          <p:nvPr/>
        </p:nvSpPr>
        <p:spPr>
          <a:xfrm>
            <a:off x="5572897" y="2125881"/>
            <a:ext cx="6326660" cy="4079879"/>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 Graphical version, remark has an extra column named “Traveler Association” and the passenger it associates with:</a:t>
            </a:r>
          </a:p>
        </p:txBody>
      </p:sp>
      <p:sp>
        <p:nvSpPr>
          <p:cNvPr id="7" name="Text Placeholder 14">
            <a:extLst>
              <a:ext uri="{FF2B5EF4-FFF2-40B4-BE49-F238E27FC236}">
                <a16:creationId xmlns:a16="http://schemas.microsoft.com/office/drawing/2014/main" id="{9B94D0B9-278F-F83B-EDF4-B86146ABEFD8}"/>
              </a:ext>
            </a:extLst>
          </p:cNvPr>
          <p:cNvSpPr txBox="1">
            <a:spLocks/>
          </p:cNvSpPr>
          <p:nvPr/>
        </p:nvSpPr>
        <p:spPr>
          <a:xfrm>
            <a:off x="581025" y="5425986"/>
            <a:ext cx="11207321" cy="85940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IMPORTANT:</a:t>
            </a:r>
          </a:p>
          <a:p>
            <a:r>
              <a:rPr lang="en-US" b="1" dirty="0">
                <a:solidFill>
                  <a:srgbClr val="FF0000"/>
                </a:solidFill>
              </a:rPr>
              <a:t>Only remarks moved to the PNR by Sabre Profiles will be automatically associated. </a:t>
            </a:r>
            <a:r>
              <a:rPr lang="en-US" dirty="0"/>
              <a:t> </a:t>
            </a:r>
          </a:p>
        </p:txBody>
      </p:sp>
    </p:spTree>
    <p:extLst>
      <p:ext uri="{BB962C8B-B14F-4D97-AF65-F5344CB8AC3E}">
        <p14:creationId xmlns:p14="http://schemas.microsoft.com/office/powerpoint/2010/main" val="276711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7E7EAE-2334-90DC-F2A3-CCEAD913DA8F}"/>
              </a:ext>
            </a:extLst>
          </p:cNvPr>
          <p:cNvPicPr>
            <a:picLocks noChangeAspect="1"/>
          </p:cNvPicPr>
          <p:nvPr/>
        </p:nvPicPr>
        <p:blipFill>
          <a:blip r:embed="rId2"/>
          <a:stretch>
            <a:fillRect/>
          </a:stretch>
        </p:blipFill>
        <p:spPr>
          <a:xfrm>
            <a:off x="154489" y="1980202"/>
            <a:ext cx="7637709" cy="4314252"/>
          </a:xfrm>
          <a:prstGeom prst="rect">
            <a:avLst/>
          </a:prstGeom>
        </p:spPr>
      </p:pic>
      <p:sp>
        <p:nvSpPr>
          <p:cNvPr id="2" name="Title 3">
            <a:extLst>
              <a:ext uri="{FF2B5EF4-FFF2-40B4-BE49-F238E27FC236}">
                <a16:creationId xmlns:a16="http://schemas.microsoft.com/office/drawing/2014/main" id="{C0947DF3-0C48-C0C2-0D69-7C158EBC7F79}"/>
              </a:ext>
            </a:extLst>
          </p:cNvPr>
          <p:cNvSpPr txBox="1">
            <a:spLocks/>
          </p:cNvSpPr>
          <p:nvPr/>
        </p:nvSpPr>
        <p:spPr>
          <a:xfrm>
            <a:off x="588724" y="749325"/>
            <a:ext cx="11578224" cy="91663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600" b="0" i="0" kern="1200" spc="0" baseline="0">
                <a:solidFill>
                  <a:schemeClr val="accent2"/>
                </a:solidFill>
                <a:latin typeface="+mj-lt"/>
                <a:ea typeface="+mj-ea"/>
                <a:cs typeface="Roboto Light" charset="0"/>
              </a:defRPr>
            </a:lvl1pPr>
          </a:lstStyle>
          <a:p>
            <a:r>
              <a:rPr lang="en-US" sz="3200" dirty="0"/>
              <a:t>PNR created with PNAPNR OFF and displayed on PNAPNR ON PCC - Associated Remarks</a:t>
            </a:r>
          </a:p>
        </p:txBody>
      </p:sp>
      <p:sp>
        <p:nvSpPr>
          <p:cNvPr id="7" name="Text Placeholder 1">
            <a:extLst>
              <a:ext uri="{FF2B5EF4-FFF2-40B4-BE49-F238E27FC236}">
                <a16:creationId xmlns:a16="http://schemas.microsoft.com/office/drawing/2014/main" id="{B1F01CE1-4738-E3F0-A4EB-1C99E6D8FE12}"/>
              </a:ext>
            </a:extLst>
          </p:cNvPr>
          <p:cNvSpPr txBox="1">
            <a:spLocks/>
          </p:cNvSpPr>
          <p:nvPr/>
        </p:nvSpPr>
        <p:spPr>
          <a:xfrm>
            <a:off x="8079288" y="2639352"/>
            <a:ext cx="3958223" cy="302241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Remarks will be displayed in Remarks field.</a:t>
            </a:r>
          </a:p>
          <a:p>
            <a:r>
              <a:rPr lang="en-US" dirty="0"/>
              <a:t>Those remarks are </a:t>
            </a:r>
            <a:r>
              <a:rPr lang="en-US" b="1" u="sng" dirty="0"/>
              <a:t>NOT</a:t>
            </a:r>
            <a:r>
              <a:rPr lang="en-US" dirty="0"/>
              <a:t> added to the </a:t>
            </a:r>
            <a:r>
              <a:rPr lang="en-US" b="1" u="sng" dirty="0" err="1"/>
              <a:t>PassengerReservation</a:t>
            </a:r>
            <a:r>
              <a:rPr lang="en-US" b="1" u="sng" dirty="0"/>
              <a:t>&gt;Remarks </a:t>
            </a:r>
            <a:r>
              <a:rPr lang="en-US" dirty="0"/>
              <a:t>field in this condition. </a:t>
            </a:r>
          </a:p>
        </p:txBody>
      </p:sp>
    </p:spTree>
    <p:extLst>
      <p:ext uri="{BB962C8B-B14F-4D97-AF65-F5344CB8AC3E}">
        <p14:creationId xmlns:p14="http://schemas.microsoft.com/office/powerpoint/2010/main" val="266679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OFF – Form of Payment  </a:t>
            </a:r>
          </a:p>
        </p:txBody>
      </p:sp>
      <p:pic>
        <p:nvPicPr>
          <p:cNvPr id="7" name="Picture 6">
            <a:extLst>
              <a:ext uri="{FF2B5EF4-FFF2-40B4-BE49-F238E27FC236}">
                <a16:creationId xmlns:a16="http://schemas.microsoft.com/office/drawing/2014/main" id="{D0991ED1-6B13-19B0-A91C-CA4C81FDABDD}"/>
              </a:ext>
            </a:extLst>
          </p:cNvPr>
          <p:cNvPicPr>
            <a:picLocks noChangeAspect="1"/>
          </p:cNvPicPr>
          <p:nvPr/>
        </p:nvPicPr>
        <p:blipFill>
          <a:blip r:embed="rId2"/>
          <a:stretch>
            <a:fillRect/>
          </a:stretch>
        </p:blipFill>
        <p:spPr>
          <a:xfrm>
            <a:off x="582930" y="1372834"/>
            <a:ext cx="6832478" cy="3260562"/>
          </a:xfrm>
          <a:prstGeom prst="rect">
            <a:avLst/>
          </a:prstGeom>
        </p:spPr>
      </p:pic>
      <p:pic>
        <p:nvPicPr>
          <p:cNvPr id="9" name="Picture 8">
            <a:extLst>
              <a:ext uri="{FF2B5EF4-FFF2-40B4-BE49-F238E27FC236}">
                <a16:creationId xmlns:a16="http://schemas.microsoft.com/office/drawing/2014/main" id="{35B06696-F2BB-2363-07FE-0DB2006B290F}"/>
              </a:ext>
            </a:extLst>
          </p:cNvPr>
          <p:cNvPicPr>
            <a:picLocks noChangeAspect="1"/>
          </p:cNvPicPr>
          <p:nvPr/>
        </p:nvPicPr>
        <p:blipFill>
          <a:blip r:embed="rId3"/>
          <a:stretch>
            <a:fillRect/>
          </a:stretch>
        </p:blipFill>
        <p:spPr>
          <a:xfrm>
            <a:off x="4809995" y="3854885"/>
            <a:ext cx="7042663" cy="2853718"/>
          </a:xfrm>
          <a:prstGeom prst="rect">
            <a:avLst/>
          </a:prstGeom>
        </p:spPr>
      </p:pic>
      <p:sp>
        <p:nvSpPr>
          <p:cNvPr id="8" name="Text Placeholder 1">
            <a:extLst>
              <a:ext uri="{FF2B5EF4-FFF2-40B4-BE49-F238E27FC236}">
                <a16:creationId xmlns:a16="http://schemas.microsoft.com/office/drawing/2014/main" id="{E6062C55-39F9-19F4-701B-EC8DEE69AA5D}"/>
              </a:ext>
            </a:extLst>
          </p:cNvPr>
          <p:cNvSpPr>
            <a:spLocks noGrp="1"/>
          </p:cNvSpPr>
          <p:nvPr>
            <p:ph type="body" sz="quarter" idx="10"/>
          </p:nvPr>
        </p:nvSpPr>
        <p:spPr>
          <a:xfrm>
            <a:off x="1131517" y="5141287"/>
            <a:ext cx="3678478" cy="1033907"/>
          </a:xfrm>
        </p:spPr>
        <p:txBody>
          <a:bodyPr/>
          <a:lstStyle/>
          <a:p>
            <a:r>
              <a:rPr lang="en-US" dirty="0"/>
              <a:t>Form of payment displayed in </a:t>
            </a:r>
            <a:r>
              <a:rPr lang="en-US" dirty="0" err="1"/>
              <a:t>OpenReservation</a:t>
            </a:r>
            <a:r>
              <a:rPr lang="en-US" dirty="0"/>
              <a:t>&gt;Form of Payment</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8174180" y="2096906"/>
            <a:ext cx="3678478" cy="103390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of payment displayed in the Remarks field </a:t>
            </a:r>
          </a:p>
        </p:txBody>
      </p:sp>
      <p:sp>
        <p:nvSpPr>
          <p:cNvPr id="11" name="Arrow: Right 10">
            <a:extLst>
              <a:ext uri="{FF2B5EF4-FFF2-40B4-BE49-F238E27FC236}">
                <a16:creationId xmlns:a16="http://schemas.microsoft.com/office/drawing/2014/main" id="{CE99BCA9-2642-422C-C408-2C69F7CA4D80}"/>
              </a:ext>
            </a:extLst>
          </p:cNvPr>
          <p:cNvSpPr/>
          <p:nvPr/>
        </p:nvSpPr>
        <p:spPr>
          <a:xfrm>
            <a:off x="4540685" y="5485166"/>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12" name="Arrow: Right 11">
            <a:extLst>
              <a:ext uri="{FF2B5EF4-FFF2-40B4-BE49-F238E27FC236}">
                <a16:creationId xmlns:a16="http://schemas.microsoft.com/office/drawing/2014/main" id="{A4E35D90-E8BC-479B-B26D-3C6A2F8BF1D0}"/>
              </a:ext>
            </a:extLst>
          </p:cNvPr>
          <p:cNvSpPr/>
          <p:nvPr/>
        </p:nvSpPr>
        <p:spPr>
          <a:xfrm rot="10800000">
            <a:off x="7648657" y="2717454"/>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Tree>
    <p:extLst>
      <p:ext uri="{BB962C8B-B14F-4D97-AF65-F5344CB8AC3E}">
        <p14:creationId xmlns:p14="http://schemas.microsoft.com/office/powerpoint/2010/main" val="114049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a:xfrm>
            <a:off x="582930" y="521064"/>
            <a:ext cx="10999470" cy="498598"/>
          </a:xfrm>
        </p:spPr>
        <p:txBody>
          <a:bodyPr/>
          <a:lstStyle/>
          <a:p>
            <a:r>
              <a:rPr lang="en-US" dirty="0"/>
              <a:t>PNAPNR ON – Form of Payment </a:t>
            </a:r>
          </a:p>
        </p:txBody>
      </p:sp>
      <p:pic>
        <p:nvPicPr>
          <p:cNvPr id="7" name="Picture 6">
            <a:extLst>
              <a:ext uri="{FF2B5EF4-FFF2-40B4-BE49-F238E27FC236}">
                <a16:creationId xmlns:a16="http://schemas.microsoft.com/office/drawing/2014/main" id="{D0991ED1-6B13-19B0-A91C-CA4C81FDABDD}"/>
              </a:ext>
            </a:extLst>
          </p:cNvPr>
          <p:cNvPicPr>
            <a:picLocks noChangeAspect="1"/>
          </p:cNvPicPr>
          <p:nvPr/>
        </p:nvPicPr>
        <p:blipFill>
          <a:blip r:embed="rId2"/>
          <a:stretch>
            <a:fillRect/>
          </a:stretch>
        </p:blipFill>
        <p:spPr>
          <a:xfrm>
            <a:off x="582930" y="1372834"/>
            <a:ext cx="6832478" cy="3260562"/>
          </a:xfrm>
          <a:prstGeom prst="rect">
            <a:avLst/>
          </a:prstGeom>
        </p:spPr>
      </p:pic>
      <p:pic>
        <p:nvPicPr>
          <p:cNvPr id="9" name="Picture 8">
            <a:extLst>
              <a:ext uri="{FF2B5EF4-FFF2-40B4-BE49-F238E27FC236}">
                <a16:creationId xmlns:a16="http://schemas.microsoft.com/office/drawing/2014/main" id="{35B06696-F2BB-2363-07FE-0DB2006B290F}"/>
              </a:ext>
            </a:extLst>
          </p:cNvPr>
          <p:cNvPicPr>
            <a:picLocks noChangeAspect="1"/>
          </p:cNvPicPr>
          <p:nvPr/>
        </p:nvPicPr>
        <p:blipFill>
          <a:blip r:embed="rId3"/>
          <a:stretch>
            <a:fillRect/>
          </a:stretch>
        </p:blipFill>
        <p:spPr>
          <a:xfrm>
            <a:off x="4809995" y="3854885"/>
            <a:ext cx="7042663" cy="2853718"/>
          </a:xfrm>
          <a:prstGeom prst="rect">
            <a:avLst/>
          </a:prstGeom>
        </p:spPr>
      </p:pic>
      <p:sp>
        <p:nvSpPr>
          <p:cNvPr id="8" name="Text Placeholder 1">
            <a:extLst>
              <a:ext uri="{FF2B5EF4-FFF2-40B4-BE49-F238E27FC236}">
                <a16:creationId xmlns:a16="http://schemas.microsoft.com/office/drawing/2014/main" id="{E6062C55-39F9-19F4-701B-EC8DEE69AA5D}"/>
              </a:ext>
            </a:extLst>
          </p:cNvPr>
          <p:cNvSpPr>
            <a:spLocks noGrp="1"/>
          </p:cNvSpPr>
          <p:nvPr>
            <p:ph type="body" sz="quarter" idx="10"/>
          </p:nvPr>
        </p:nvSpPr>
        <p:spPr>
          <a:xfrm>
            <a:off x="1131517" y="5141287"/>
            <a:ext cx="3678478" cy="1033907"/>
          </a:xfrm>
        </p:spPr>
        <p:txBody>
          <a:bodyPr/>
          <a:lstStyle/>
          <a:p>
            <a:r>
              <a:rPr lang="en-US" dirty="0"/>
              <a:t>Form of payment displayed in </a:t>
            </a:r>
            <a:r>
              <a:rPr lang="en-US" dirty="0" err="1"/>
              <a:t>OpenReservation</a:t>
            </a:r>
            <a:r>
              <a:rPr lang="en-US" dirty="0"/>
              <a:t>&gt;Form of Payment</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8174180" y="2096906"/>
            <a:ext cx="3678478" cy="103390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of payment displayed in the Remarks field </a:t>
            </a:r>
          </a:p>
        </p:txBody>
      </p:sp>
      <p:sp>
        <p:nvSpPr>
          <p:cNvPr id="11" name="Arrow: Right 10">
            <a:extLst>
              <a:ext uri="{FF2B5EF4-FFF2-40B4-BE49-F238E27FC236}">
                <a16:creationId xmlns:a16="http://schemas.microsoft.com/office/drawing/2014/main" id="{CE99BCA9-2642-422C-C408-2C69F7CA4D80}"/>
              </a:ext>
            </a:extLst>
          </p:cNvPr>
          <p:cNvSpPr/>
          <p:nvPr/>
        </p:nvSpPr>
        <p:spPr>
          <a:xfrm>
            <a:off x="4540685" y="5485166"/>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12" name="Arrow: Right 11">
            <a:extLst>
              <a:ext uri="{FF2B5EF4-FFF2-40B4-BE49-F238E27FC236}">
                <a16:creationId xmlns:a16="http://schemas.microsoft.com/office/drawing/2014/main" id="{A4E35D90-E8BC-479B-B26D-3C6A2F8BF1D0}"/>
              </a:ext>
            </a:extLst>
          </p:cNvPr>
          <p:cNvSpPr/>
          <p:nvPr/>
        </p:nvSpPr>
        <p:spPr>
          <a:xfrm rot="10800000">
            <a:off x="7648657" y="2717454"/>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Tree>
    <p:extLst>
      <p:ext uri="{BB962C8B-B14F-4D97-AF65-F5344CB8AC3E}">
        <p14:creationId xmlns:p14="http://schemas.microsoft.com/office/powerpoint/2010/main" val="367310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91ED1-6B13-19B0-A91C-CA4C81FDABDD}"/>
              </a:ext>
            </a:extLst>
          </p:cNvPr>
          <p:cNvPicPr>
            <a:picLocks noChangeAspect="1"/>
          </p:cNvPicPr>
          <p:nvPr/>
        </p:nvPicPr>
        <p:blipFill>
          <a:blip r:embed="rId2"/>
          <a:stretch>
            <a:fillRect/>
          </a:stretch>
        </p:blipFill>
        <p:spPr>
          <a:xfrm>
            <a:off x="582930" y="1372834"/>
            <a:ext cx="6832478" cy="3260562"/>
          </a:xfrm>
          <a:prstGeom prst="rect">
            <a:avLst/>
          </a:prstGeom>
        </p:spPr>
      </p:pic>
      <p:pic>
        <p:nvPicPr>
          <p:cNvPr id="9" name="Picture 8">
            <a:extLst>
              <a:ext uri="{FF2B5EF4-FFF2-40B4-BE49-F238E27FC236}">
                <a16:creationId xmlns:a16="http://schemas.microsoft.com/office/drawing/2014/main" id="{35B06696-F2BB-2363-07FE-0DB2006B290F}"/>
              </a:ext>
            </a:extLst>
          </p:cNvPr>
          <p:cNvPicPr>
            <a:picLocks noChangeAspect="1"/>
          </p:cNvPicPr>
          <p:nvPr/>
        </p:nvPicPr>
        <p:blipFill>
          <a:blip r:embed="rId3"/>
          <a:stretch>
            <a:fillRect/>
          </a:stretch>
        </p:blipFill>
        <p:spPr>
          <a:xfrm>
            <a:off x="4809995" y="3854885"/>
            <a:ext cx="7042663" cy="2853718"/>
          </a:xfrm>
          <a:prstGeom prst="rect">
            <a:avLst/>
          </a:prstGeom>
        </p:spPr>
      </p:pic>
      <p:sp>
        <p:nvSpPr>
          <p:cNvPr id="8" name="Text Placeholder 1">
            <a:extLst>
              <a:ext uri="{FF2B5EF4-FFF2-40B4-BE49-F238E27FC236}">
                <a16:creationId xmlns:a16="http://schemas.microsoft.com/office/drawing/2014/main" id="{E6062C55-39F9-19F4-701B-EC8DEE69AA5D}"/>
              </a:ext>
            </a:extLst>
          </p:cNvPr>
          <p:cNvSpPr>
            <a:spLocks noGrp="1"/>
          </p:cNvSpPr>
          <p:nvPr>
            <p:ph type="body" sz="quarter" idx="10"/>
          </p:nvPr>
        </p:nvSpPr>
        <p:spPr>
          <a:xfrm>
            <a:off x="1131517" y="5141287"/>
            <a:ext cx="3678478" cy="1033907"/>
          </a:xfrm>
        </p:spPr>
        <p:txBody>
          <a:bodyPr/>
          <a:lstStyle/>
          <a:p>
            <a:r>
              <a:rPr lang="en-US" dirty="0"/>
              <a:t>Form of payment displayed in </a:t>
            </a:r>
            <a:r>
              <a:rPr lang="en-US" dirty="0" err="1"/>
              <a:t>OpenReservation</a:t>
            </a:r>
            <a:r>
              <a:rPr lang="en-US" dirty="0"/>
              <a:t>&gt;Form of Payment</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8174180" y="2096906"/>
            <a:ext cx="3678478" cy="103390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of payment displayed in the Remarks field </a:t>
            </a:r>
          </a:p>
        </p:txBody>
      </p:sp>
      <p:sp>
        <p:nvSpPr>
          <p:cNvPr id="11" name="Arrow: Right 10">
            <a:extLst>
              <a:ext uri="{FF2B5EF4-FFF2-40B4-BE49-F238E27FC236}">
                <a16:creationId xmlns:a16="http://schemas.microsoft.com/office/drawing/2014/main" id="{CE99BCA9-2642-422C-C408-2C69F7CA4D80}"/>
              </a:ext>
            </a:extLst>
          </p:cNvPr>
          <p:cNvSpPr/>
          <p:nvPr/>
        </p:nvSpPr>
        <p:spPr>
          <a:xfrm>
            <a:off x="4540685" y="5485166"/>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12" name="Arrow: Right 11">
            <a:extLst>
              <a:ext uri="{FF2B5EF4-FFF2-40B4-BE49-F238E27FC236}">
                <a16:creationId xmlns:a16="http://schemas.microsoft.com/office/drawing/2014/main" id="{A4E35D90-E8BC-479B-B26D-3C6A2F8BF1D0}"/>
              </a:ext>
            </a:extLst>
          </p:cNvPr>
          <p:cNvSpPr/>
          <p:nvPr/>
        </p:nvSpPr>
        <p:spPr>
          <a:xfrm rot="10800000">
            <a:off x="7648657" y="2717454"/>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5" name="Title 3">
            <a:extLst>
              <a:ext uri="{FF2B5EF4-FFF2-40B4-BE49-F238E27FC236}">
                <a16:creationId xmlns:a16="http://schemas.microsoft.com/office/drawing/2014/main" id="{A6992C56-958F-E433-3171-C0633DE082FF}"/>
              </a:ext>
            </a:extLst>
          </p:cNvPr>
          <p:cNvSpPr txBox="1">
            <a:spLocks/>
          </p:cNvSpPr>
          <p:nvPr/>
        </p:nvSpPr>
        <p:spPr>
          <a:xfrm>
            <a:off x="582930" y="353789"/>
            <a:ext cx="11578224" cy="91663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600" b="0" i="0" kern="1200" spc="0" baseline="0">
                <a:solidFill>
                  <a:schemeClr val="accent2"/>
                </a:solidFill>
                <a:latin typeface="+mj-lt"/>
                <a:ea typeface="+mj-ea"/>
                <a:cs typeface="Roboto Light" charset="0"/>
              </a:defRPr>
            </a:lvl1pPr>
          </a:lstStyle>
          <a:p>
            <a:r>
              <a:rPr lang="en-US" sz="3200" dirty="0"/>
              <a:t>PNR created with PNAPNR OFF and displayed on PNAPNR ON PCC – Form of Payment </a:t>
            </a:r>
          </a:p>
        </p:txBody>
      </p:sp>
    </p:spTree>
    <p:extLst>
      <p:ext uri="{BB962C8B-B14F-4D97-AF65-F5344CB8AC3E}">
        <p14:creationId xmlns:p14="http://schemas.microsoft.com/office/powerpoint/2010/main" val="100526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91ED1-6B13-19B0-A91C-CA4C81FDABDD}"/>
              </a:ext>
            </a:extLst>
          </p:cNvPr>
          <p:cNvPicPr>
            <a:picLocks noChangeAspect="1"/>
          </p:cNvPicPr>
          <p:nvPr/>
        </p:nvPicPr>
        <p:blipFill>
          <a:blip r:embed="rId2"/>
          <a:stretch>
            <a:fillRect/>
          </a:stretch>
        </p:blipFill>
        <p:spPr>
          <a:xfrm>
            <a:off x="582930" y="1372834"/>
            <a:ext cx="6832478" cy="3260562"/>
          </a:xfrm>
          <a:prstGeom prst="rect">
            <a:avLst/>
          </a:prstGeom>
        </p:spPr>
      </p:pic>
      <p:pic>
        <p:nvPicPr>
          <p:cNvPr id="9" name="Picture 8">
            <a:extLst>
              <a:ext uri="{FF2B5EF4-FFF2-40B4-BE49-F238E27FC236}">
                <a16:creationId xmlns:a16="http://schemas.microsoft.com/office/drawing/2014/main" id="{35B06696-F2BB-2363-07FE-0DB2006B290F}"/>
              </a:ext>
            </a:extLst>
          </p:cNvPr>
          <p:cNvPicPr>
            <a:picLocks noChangeAspect="1"/>
          </p:cNvPicPr>
          <p:nvPr/>
        </p:nvPicPr>
        <p:blipFill>
          <a:blip r:embed="rId3"/>
          <a:stretch>
            <a:fillRect/>
          </a:stretch>
        </p:blipFill>
        <p:spPr>
          <a:xfrm>
            <a:off x="4809995" y="3854885"/>
            <a:ext cx="7042663" cy="2853718"/>
          </a:xfrm>
          <a:prstGeom prst="rect">
            <a:avLst/>
          </a:prstGeom>
        </p:spPr>
      </p:pic>
      <p:sp>
        <p:nvSpPr>
          <p:cNvPr id="8" name="Text Placeholder 1">
            <a:extLst>
              <a:ext uri="{FF2B5EF4-FFF2-40B4-BE49-F238E27FC236}">
                <a16:creationId xmlns:a16="http://schemas.microsoft.com/office/drawing/2014/main" id="{E6062C55-39F9-19F4-701B-EC8DEE69AA5D}"/>
              </a:ext>
            </a:extLst>
          </p:cNvPr>
          <p:cNvSpPr>
            <a:spLocks noGrp="1"/>
          </p:cNvSpPr>
          <p:nvPr>
            <p:ph type="body" sz="quarter" idx="10"/>
          </p:nvPr>
        </p:nvSpPr>
        <p:spPr>
          <a:xfrm>
            <a:off x="1131517" y="5141287"/>
            <a:ext cx="3678478" cy="1033907"/>
          </a:xfrm>
        </p:spPr>
        <p:txBody>
          <a:bodyPr/>
          <a:lstStyle/>
          <a:p>
            <a:r>
              <a:rPr lang="en-US" dirty="0"/>
              <a:t>Form of payment displayed in </a:t>
            </a:r>
            <a:r>
              <a:rPr lang="en-US" dirty="0" err="1"/>
              <a:t>OpenReservation</a:t>
            </a:r>
            <a:r>
              <a:rPr lang="en-US" dirty="0"/>
              <a:t>&gt;Form of Payment</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8174180" y="2096906"/>
            <a:ext cx="3678478" cy="103390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of payment displayed in the Remarks field </a:t>
            </a:r>
          </a:p>
        </p:txBody>
      </p:sp>
      <p:sp>
        <p:nvSpPr>
          <p:cNvPr id="11" name="Arrow: Right 10">
            <a:extLst>
              <a:ext uri="{FF2B5EF4-FFF2-40B4-BE49-F238E27FC236}">
                <a16:creationId xmlns:a16="http://schemas.microsoft.com/office/drawing/2014/main" id="{CE99BCA9-2642-422C-C408-2C69F7CA4D80}"/>
              </a:ext>
            </a:extLst>
          </p:cNvPr>
          <p:cNvSpPr/>
          <p:nvPr/>
        </p:nvSpPr>
        <p:spPr>
          <a:xfrm>
            <a:off x="4540685" y="5485166"/>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12" name="Arrow: Right 11">
            <a:extLst>
              <a:ext uri="{FF2B5EF4-FFF2-40B4-BE49-F238E27FC236}">
                <a16:creationId xmlns:a16="http://schemas.microsoft.com/office/drawing/2014/main" id="{A4E35D90-E8BC-479B-B26D-3C6A2F8BF1D0}"/>
              </a:ext>
            </a:extLst>
          </p:cNvPr>
          <p:cNvSpPr/>
          <p:nvPr/>
        </p:nvSpPr>
        <p:spPr>
          <a:xfrm rot="10800000">
            <a:off x="7648657" y="2717454"/>
            <a:ext cx="864296" cy="41335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5" name="Title 3">
            <a:extLst>
              <a:ext uri="{FF2B5EF4-FFF2-40B4-BE49-F238E27FC236}">
                <a16:creationId xmlns:a16="http://schemas.microsoft.com/office/drawing/2014/main" id="{A6992C56-958F-E433-3171-C0633DE082FF}"/>
              </a:ext>
            </a:extLst>
          </p:cNvPr>
          <p:cNvSpPr txBox="1">
            <a:spLocks/>
          </p:cNvSpPr>
          <p:nvPr/>
        </p:nvSpPr>
        <p:spPr>
          <a:xfrm>
            <a:off x="582930" y="353789"/>
            <a:ext cx="11578224" cy="91663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600" b="0" i="0" kern="1200" spc="0" baseline="0">
                <a:solidFill>
                  <a:schemeClr val="accent2"/>
                </a:solidFill>
                <a:latin typeface="+mj-lt"/>
                <a:ea typeface="+mj-ea"/>
                <a:cs typeface="Roboto Light" charset="0"/>
              </a:defRPr>
            </a:lvl1pPr>
          </a:lstStyle>
          <a:p>
            <a:r>
              <a:rPr lang="en-US" sz="3200" dirty="0"/>
              <a:t>PNR created with PNAPNR ON and displayed on PNAPNR OFF PCC – Form of Payment </a:t>
            </a:r>
          </a:p>
        </p:txBody>
      </p:sp>
    </p:spTree>
    <p:extLst>
      <p:ext uri="{BB962C8B-B14F-4D97-AF65-F5344CB8AC3E}">
        <p14:creationId xmlns:p14="http://schemas.microsoft.com/office/powerpoint/2010/main" val="101509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 FOP Type Association – IUR and Air</a:t>
            </a:r>
          </a:p>
        </p:txBody>
      </p:sp>
      <p:pic>
        <p:nvPicPr>
          <p:cNvPr id="6" name="Picture 5">
            <a:extLst>
              <a:ext uri="{FF2B5EF4-FFF2-40B4-BE49-F238E27FC236}">
                <a16:creationId xmlns:a16="http://schemas.microsoft.com/office/drawing/2014/main" id="{879B0CC2-8F8A-347E-30F6-81282AE05386}"/>
              </a:ext>
            </a:extLst>
          </p:cNvPr>
          <p:cNvPicPr>
            <a:picLocks noChangeAspect="1"/>
          </p:cNvPicPr>
          <p:nvPr/>
        </p:nvPicPr>
        <p:blipFill>
          <a:blip r:embed="rId2"/>
          <a:stretch>
            <a:fillRect/>
          </a:stretch>
        </p:blipFill>
        <p:spPr>
          <a:xfrm>
            <a:off x="582930" y="1632724"/>
            <a:ext cx="8077594" cy="4391839"/>
          </a:xfrm>
          <a:prstGeom prst="rect">
            <a:avLst/>
          </a:prstGeom>
        </p:spPr>
      </p:pic>
      <p:pic>
        <p:nvPicPr>
          <p:cNvPr id="9" name="Picture 8">
            <a:extLst>
              <a:ext uri="{FF2B5EF4-FFF2-40B4-BE49-F238E27FC236}">
                <a16:creationId xmlns:a16="http://schemas.microsoft.com/office/drawing/2014/main" id="{CE364391-4349-0B13-C72A-B5DF45D0125C}"/>
              </a:ext>
            </a:extLst>
          </p:cNvPr>
          <p:cNvPicPr>
            <a:picLocks noChangeAspect="1"/>
          </p:cNvPicPr>
          <p:nvPr/>
        </p:nvPicPr>
        <p:blipFill>
          <a:blip r:embed="rId3"/>
          <a:stretch>
            <a:fillRect/>
          </a:stretch>
        </p:blipFill>
        <p:spPr>
          <a:xfrm>
            <a:off x="7240548" y="1898144"/>
            <a:ext cx="4762518" cy="2526711"/>
          </a:xfrm>
          <a:prstGeom prst="rect">
            <a:avLst/>
          </a:prstGeom>
        </p:spPr>
      </p:pic>
      <p:sp>
        <p:nvSpPr>
          <p:cNvPr id="10" name="Arrow: Bent 9">
            <a:extLst>
              <a:ext uri="{FF2B5EF4-FFF2-40B4-BE49-F238E27FC236}">
                <a16:creationId xmlns:a16="http://schemas.microsoft.com/office/drawing/2014/main" id="{501FBD43-8673-BFE9-E9AF-E7C1CB9B2541}"/>
              </a:ext>
            </a:extLst>
          </p:cNvPr>
          <p:cNvSpPr/>
          <p:nvPr/>
        </p:nvSpPr>
        <p:spPr>
          <a:xfrm flipH="1" flipV="1">
            <a:off x="6810702" y="4424855"/>
            <a:ext cx="1849821" cy="826936"/>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Tree>
    <p:extLst>
      <p:ext uri="{BB962C8B-B14F-4D97-AF65-F5344CB8AC3E}">
        <p14:creationId xmlns:p14="http://schemas.microsoft.com/office/powerpoint/2010/main" val="1722028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5D453-40BC-780F-7CE0-F9D3130C3D8A}"/>
              </a:ext>
            </a:extLst>
          </p:cNvPr>
          <p:cNvSpPr>
            <a:spLocks noGrp="1"/>
          </p:cNvSpPr>
          <p:nvPr>
            <p:ph type="title"/>
          </p:nvPr>
        </p:nvSpPr>
        <p:spPr/>
        <p:txBody>
          <a:bodyPr/>
          <a:lstStyle/>
          <a:p>
            <a:r>
              <a:rPr lang="en-US" dirty="0" err="1"/>
              <a:t>UpdateReservationRQ</a:t>
            </a:r>
            <a:endParaRPr lang="en-US" dirty="0"/>
          </a:p>
        </p:txBody>
      </p:sp>
    </p:spTree>
    <p:extLst>
      <p:ext uri="{BB962C8B-B14F-4D97-AF65-F5344CB8AC3E}">
        <p14:creationId xmlns:p14="http://schemas.microsoft.com/office/powerpoint/2010/main" val="369762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a:xfrm>
            <a:off x="596265" y="622768"/>
            <a:ext cx="10999470" cy="498598"/>
          </a:xfrm>
        </p:spPr>
        <p:txBody>
          <a:bodyPr/>
          <a:lstStyle/>
          <a:p>
            <a:r>
              <a:rPr lang="en-US" dirty="0"/>
              <a:t>PNAPNR OFF – Form of Payment  </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582930" y="1747056"/>
            <a:ext cx="4151117" cy="371940"/>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When </a:t>
            </a:r>
            <a:r>
              <a:rPr lang="en-US" sz="1600" b="1" u="sng" dirty="0"/>
              <a:t>“always add as FOP” </a:t>
            </a:r>
            <a:r>
              <a:rPr lang="en-US" sz="1600" dirty="0"/>
              <a:t>is set to </a:t>
            </a:r>
            <a:r>
              <a:rPr lang="en-US" sz="1600" u="sng" dirty="0">
                <a:highlight>
                  <a:srgbClr val="FFFF00"/>
                </a:highlight>
              </a:rPr>
              <a:t>false</a:t>
            </a:r>
            <a:r>
              <a:rPr lang="en-US" sz="1600" dirty="0">
                <a:highlight>
                  <a:srgbClr val="FFFF00"/>
                </a:highlight>
              </a:rPr>
              <a:t> i</a:t>
            </a:r>
            <a:r>
              <a:rPr lang="en-US" sz="1600" dirty="0"/>
              <a:t>n the RQ, system will add both Remarks and Open Element data:</a:t>
            </a:r>
          </a:p>
        </p:txBody>
      </p:sp>
      <p:pic>
        <p:nvPicPr>
          <p:cNvPr id="6" name="Picture 5">
            <a:extLst>
              <a:ext uri="{FF2B5EF4-FFF2-40B4-BE49-F238E27FC236}">
                <a16:creationId xmlns:a16="http://schemas.microsoft.com/office/drawing/2014/main" id="{6DB81633-8067-756A-0F19-A8562784B75C}"/>
              </a:ext>
            </a:extLst>
          </p:cNvPr>
          <p:cNvPicPr>
            <a:picLocks noChangeAspect="1"/>
          </p:cNvPicPr>
          <p:nvPr/>
        </p:nvPicPr>
        <p:blipFill>
          <a:blip r:embed="rId2"/>
          <a:stretch>
            <a:fillRect/>
          </a:stretch>
        </p:blipFill>
        <p:spPr>
          <a:xfrm>
            <a:off x="582930" y="2794845"/>
            <a:ext cx="4331596" cy="3280651"/>
          </a:xfrm>
          <a:prstGeom prst="rect">
            <a:avLst/>
          </a:prstGeom>
        </p:spPr>
      </p:pic>
      <p:pic>
        <p:nvPicPr>
          <p:cNvPr id="18" name="Picture 17">
            <a:extLst>
              <a:ext uri="{FF2B5EF4-FFF2-40B4-BE49-F238E27FC236}">
                <a16:creationId xmlns:a16="http://schemas.microsoft.com/office/drawing/2014/main" id="{4CBA8832-8CDA-40C7-92E9-13D7232D7B27}"/>
              </a:ext>
            </a:extLst>
          </p:cNvPr>
          <p:cNvPicPr>
            <a:picLocks noChangeAspect="1"/>
          </p:cNvPicPr>
          <p:nvPr/>
        </p:nvPicPr>
        <p:blipFill>
          <a:blip r:embed="rId3"/>
          <a:stretch>
            <a:fillRect/>
          </a:stretch>
        </p:blipFill>
        <p:spPr>
          <a:xfrm>
            <a:off x="6605171" y="3381918"/>
            <a:ext cx="5235394" cy="2903472"/>
          </a:xfrm>
          <a:prstGeom prst="rect">
            <a:avLst/>
          </a:prstGeom>
        </p:spPr>
      </p:pic>
      <p:pic>
        <p:nvPicPr>
          <p:cNvPr id="19" name="Picture 18">
            <a:extLst>
              <a:ext uri="{FF2B5EF4-FFF2-40B4-BE49-F238E27FC236}">
                <a16:creationId xmlns:a16="http://schemas.microsoft.com/office/drawing/2014/main" id="{1CD4BFCC-7CA2-6422-55B5-EFD43E655EFB}"/>
              </a:ext>
            </a:extLst>
          </p:cNvPr>
          <p:cNvPicPr>
            <a:picLocks noChangeAspect="1"/>
          </p:cNvPicPr>
          <p:nvPr/>
        </p:nvPicPr>
        <p:blipFill>
          <a:blip r:embed="rId4"/>
          <a:stretch>
            <a:fillRect/>
          </a:stretch>
        </p:blipFill>
        <p:spPr>
          <a:xfrm>
            <a:off x="5109268" y="1561086"/>
            <a:ext cx="3900668" cy="2594684"/>
          </a:xfrm>
          <a:prstGeom prst="rect">
            <a:avLst/>
          </a:prstGeom>
        </p:spPr>
      </p:pic>
    </p:spTree>
    <p:extLst>
      <p:ext uri="{BB962C8B-B14F-4D97-AF65-F5344CB8AC3E}">
        <p14:creationId xmlns:p14="http://schemas.microsoft.com/office/powerpoint/2010/main" val="3536521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 Form of Payment</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582930" y="1943050"/>
            <a:ext cx="4729850" cy="37188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When </a:t>
            </a:r>
            <a:r>
              <a:rPr lang="en-US" sz="1600" b="1" u="sng" dirty="0"/>
              <a:t>“always add as FOP” </a:t>
            </a:r>
            <a:r>
              <a:rPr lang="en-US" sz="1600" dirty="0"/>
              <a:t>is set to </a:t>
            </a:r>
            <a:r>
              <a:rPr lang="en-US" sz="1600" u="sng" dirty="0">
                <a:highlight>
                  <a:srgbClr val="FFFF00"/>
                </a:highlight>
              </a:rPr>
              <a:t>false</a:t>
            </a:r>
            <a:r>
              <a:rPr lang="en-US" sz="1600" dirty="0">
                <a:highlight>
                  <a:srgbClr val="FFFF00"/>
                </a:highlight>
              </a:rPr>
              <a:t> i</a:t>
            </a:r>
            <a:r>
              <a:rPr lang="en-US" sz="1600" dirty="0"/>
              <a:t>n the RQ, system will add information </a:t>
            </a:r>
            <a:r>
              <a:rPr lang="en-US" sz="1600" b="1" u="sng" dirty="0">
                <a:solidFill>
                  <a:schemeClr val="accent1"/>
                </a:solidFill>
              </a:rPr>
              <a:t>only to Open Reservation &gt; FOP field</a:t>
            </a:r>
          </a:p>
        </p:txBody>
      </p:sp>
      <p:pic>
        <p:nvPicPr>
          <p:cNvPr id="6" name="Picture 5">
            <a:extLst>
              <a:ext uri="{FF2B5EF4-FFF2-40B4-BE49-F238E27FC236}">
                <a16:creationId xmlns:a16="http://schemas.microsoft.com/office/drawing/2014/main" id="{6DB81633-8067-756A-0F19-A8562784B75C}"/>
              </a:ext>
            </a:extLst>
          </p:cNvPr>
          <p:cNvPicPr>
            <a:picLocks noChangeAspect="1"/>
          </p:cNvPicPr>
          <p:nvPr/>
        </p:nvPicPr>
        <p:blipFill>
          <a:blip r:embed="rId2"/>
          <a:stretch>
            <a:fillRect/>
          </a:stretch>
        </p:blipFill>
        <p:spPr>
          <a:xfrm>
            <a:off x="582930" y="2794845"/>
            <a:ext cx="4331596" cy="3280651"/>
          </a:xfrm>
          <a:prstGeom prst="rect">
            <a:avLst/>
          </a:prstGeom>
        </p:spPr>
      </p:pic>
      <p:pic>
        <p:nvPicPr>
          <p:cNvPr id="3" name="Picture 2">
            <a:extLst>
              <a:ext uri="{FF2B5EF4-FFF2-40B4-BE49-F238E27FC236}">
                <a16:creationId xmlns:a16="http://schemas.microsoft.com/office/drawing/2014/main" id="{009AB8F3-C754-7E17-D61C-7D6F72EC0EE0}"/>
              </a:ext>
            </a:extLst>
          </p:cNvPr>
          <p:cNvPicPr>
            <a:picLocks noChangeAspect="1"/>
          </p:cNvPicPr>
          <p:nvPr/>
        </p:nvPicPr>
        <p:blipFill>
          <a:blip r:embed="rId3"/>
          <a:stretch>
            <a:fillRect/>
          </a:stretch>
        </p:blipFill>
        <p:spPr>
          <a:xfrm>
            <a:off x="5479713" y="1571686"/>
            <a:ext cx="6302286" cy="4503810"/>
          </a:xfrm>
          <a:prstGeom prst="rect">
            <a:avLst/>
          </a:prstGeom>
        </p:spPr>
      </p:pic>
    </p:spTree>
    <p:extLst>
      <p:ext uri="{BB962C8B-B14F-4D97-AF65-F5344CB8AC3E}">
        <p14:creationId xmlns:p14="http://schemas.microsoft.com/office/powerpoint/2010/main" val="29609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OFF – Form of Payment </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582930" y="1505684"/>
            <a:ext cx="10999470" cy="371940"/>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When </a:t>
            </a:r>
            <a:r>
              <a:rPr lang="en-US" sz="1600" b="1" u="sng" dirty="0"/>
              <a:t>“always add as FOP” </a:t>
            </a:r>
            <a:r>
              <a:rPr lang="en-US" sz="1600" dirty="0"/>
              <a:t>is set to </a:t>
            </a:r>
            <a:r>
              <a:rPr lang="en-US" sz="1600" u="sng" dirty="0">
                <a:highlight>
                  <a:srgbClr val="FFFF00"/>
                </a:highlight>
              </a:rPr>
              <a:t>true</a:t>
            </a:r>
            <a:r>
              <a:rPr lang="en-US" sz="1600" dirty="0">
                <a:highlight>
                  <a:srgbClr val="FFFF00"/>
                </a:highlight>
              </a:rPr>
              <a:t>  i</a:t>
            </a:r>
            <a:r>
              <a:rPr lang="en-US" sz="1600" dirty="0"/>
              <a:t>n the RQ, system will only add </a:t>
            </a:r>
            <a:r>
              <a:rPr lang="en-US" sz="1600" dirty="0" err="1"/>
              <a:t>OpenReservation</a:t>
            </a:r>
            <a:r>
              <a:rPr lang="en-US" sz="1600" dirty="0"/>
              <a:t> FOP </a:t>
            </a:r>
            <a:r>
              <a:rPr lang="en-US" sz="1600" b="1" u="sng" dirty="0">
                <a:solidFill>
                  <a:srgbClr val="FF0000"/>
                </a:solidFill>
              </a:rPr>
              <a:t>EVEN IF THE PCC IS PNAPNR OFF</a:t>
            </a:r>
          </a:p>
        </p:txBody>
      </p:sp>
      <p:pic>
        <p:nvPicPr>
          <p:cNvPr id="3" name="Picture 2">
            <a:extLst>
              <a:ext uri="{FF2B5EF4-FFF2-40B4-BE49-F238E27FC236}">
                <a16:creationId xmlns:a16="http://schemas.microsoft.com/office/drawing/2014/main" id="{CC5A4DE5-840D-DE6B-CDAA-2FBBB5848D63}"/>
              </a:ext>
            </a:extLst>
          </p:cNvPr>
          <p:cNvPicPr>
            <a:picLocks noChangeAspect="1"/>
          </p:cNvPicPr>
          <p:nvPr/>
        </p:nvPicPr>
        <p:blipFill>
          <a:blip r:embed="rId2"/>
          <a:stretch>
            <a:fillRect/>
          </a:stretch>
        </p:blipFill>
        <p:spPr>
          <a:xfrm>
            <a:off x="582930" y="2160962"/>
            <a:ext cx="4503810" cy="2034716"/>
          </a:xfrm>
          <a:prstGeom prst="rect">
            <a:avLst/>
          </a:prstGeom>
        </p:spPr>
      </p:pic>
      <p:pic>
        <p:nvPicPr>
          <p:cNvPr id="7" name="Picture 6">
            <a:extLst>
              <a:ext uri="{FF2B5EF4-FFF2-40B4-BE49-F238E27FC236}">
                <a16:creationId xmlns:a16="http://schemas.microsoft.com/office/drawing/2014/main" id="{053796FA-C41A-1D16-2AD4-5D1B572F8F82}"/>
              </a:ext>
            </a:extLst>
          </p:cNvPr>
          <p:cNvPicPr>
            <a:picLocks noChangeAspect="1"/>
          </p:cNvPicPr>
          <p:nvPr/>
        </p:nvPicPr>
        <p:blipFill>
          <a:blip r:embed="rId3"/>
          <a:stretch>
            <a:fillRect/>
          </a:stretch>
        </p:blipFill>
        <p:spPr>
          <a:xfrm>
            <a:off x="0" y="4338747"/>
            <a:ext cx="6097993" cy="2503387"/>
          </a:xfrm>
          <a:prstGeom prst="rect">
            <a:avLst/>
          </a:prstGeom>
        </p:spPr>
      </p:pic>
      <p:pic>
        <p:nvPicPr>
          <p:cNvPr id="9" name="Picture 8">
            <a:extLst>
              <a:ext uri="{FF2B5EF4-FFF2-40B4-BE49-F238E27FC236}">
                <a16:creationId xmlns:a16="http://schemas.microsoft.com/office/drawing/2014/main" id="{A115A289-8710-2429-3711-860075B6C054}"/>
              </a:ext>
            </a:extLst>
          </p:cNvPr>
          <p:cNvPicPr>
            <a:picLocks noChangeAspect="1"/>
          </p:cNvPicPr>
          <p:nvPr/>
        </p:nvPicPr>
        <p:blipFill>
          <a:blip r:embed="rId4"/>
          <a:stretch>
            <a:fillRect/>
          </a:stretch>
        </p:blipFill>
        <p:spPr>
          <a:xfrm>
            <a:off x="7213062" y="2312100"/>
            <a:ext cx="4130398" cy="4214225"/>
          </a:xfrm>
          <a:prstGeom prst="rect">
            <a:avLst/>
          </a:prstGeom>
        </p:spPr>
      </p:pic>
      <p:sp>
        <p:nvSpPr>
          <p:cNvPr id="13" name="Arrow: Bent 12">
            <a:extLst>
              <a:ext uri="{FF2B5EF4-FFF2-40B4-BE49-F238E27FC236}">
                <a16:creationId xmlns:a16="http://schemas.microsoft.com/office/drawing/2014/main" id="{3878461C-0B09-8515-8B27-7B6408C9AB33}"/>
              </a:ext>
            </a:extLst>
          </p:cNvPr>
          <p:cNvSpPr/>
          <p:nvPr/>
        </p:nvSpPr>
        <p:spPr>
          <a:xfrm rot="10800000" flipH="1">
            <a:off x="6692799" y="2933302"/>
            <a:ext cx="664015" cy="1835467"/>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14" name="Text Placeholder 1">
            <a:extLst>
              <a:ext uri="{FF2B5EF4-FFF2-40B4-BE49-F238E27FC236}">
                <a16:creationId xmlns:a16="http://schemas.microsoft.com/office/drawing/2014/main" id="{E6292A69-E401-C133-DEFB-1C10B9A1119A}"/>
              </a:ext>
            </a:extLst>
          </p:cNvPr>
          <p:cNvSpPr txBox="1">
            <a:spLocks/>
          </p:cNvSpPr>
          <p:nvPr/>
        </p:nvSpPr>
        <p:spPr>
          <a:xfrm>
            <a:off x="5695973" y="2126886"/>
            <a:ext cx="6874404" cy="788791"/>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rPr>
              <a:t>When this FOP field is created, it can’t be edited/deleted since PCC is OFF. It can be cancelled by a PCC ON. </a:t>
            </a:r>
          </a:p>
        </p:txBody>
      </p:sp>
    </p:spTree>
    <p:extLst>
      <p:ext uri="{BB962C8B-B14F-4D97-AF65-F5344CB8AC3E}">
        <p14:creationId xmlns:p14="http://schemas.microsoft.com/office/powerpoint/2010/main" val="327340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CD9D2D5-5440-AFDC-2CAE-3EED799F37B8}"/>
              </a:ext>
            </a:extLst>
          </p:cNvPr>
          <p:cNvSpPr>
            <a:spLocks noGrp="1"/>
          </p:cNvSpPr>
          <p:nvPr>
            <p:ph type="body" sz="quarter" idx="10"/>
          </p:nvPr>
        </p:nvSpPr>
        <p:spPr>
          <a:xfrm>
            <a:off x="612648" y="2125882"/>
            <a:ext cx="5038962" cy="4079879"/>
          </a:xfrm>
        </p:spPr>
        <p:txBody>
          <a:bodyPr/>
          <a:lstStyle/>
          <a:p>
            <a:pPr marL="0" indent="0">
              <a:buNone/>
            </a:pPr>
            <a:r>
              <a:rPr lang="en-US" dirty="0">
                <a:solidFill>
                  <a:schemeClr val="tx1">
                    <a:lumMod val="75000"/>
                    <a:lumOff val="25000"/>
                  </a:schemeClr>
                </a:solidFill>
              </a:rPr>
              <a:t>No * in front of the line item:</a:t>
            </a:r>
          </a:p>
        </p:txBody>
      </p:sp>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a:xfrm>
            <a:off x="585216" y="576072"/>
            <a:ext cx="10997184" cy="498598"/>
          </a:xfrm>
        </p:spPr>
        <p:txBody>
          <a:bodyPr/>
          <a:lstStyle/>
          <a:p>
            <a:r>
              <a:rPr lang="en-US" dirty="0"/>
              <a:t>PNAPNR </a:t>
            </a:r>
            <a:r>
              <a:rPr lang="en-US" b="1" u="sng" dirty="0">
                <a:solidFill>
                  <a:srgbClr val="FF0000"/>
                </a:solidFill>
              </a:rPr>
              <a:t>OFF</a:t>
            </a:r>
            <a:r>
              <a:rPr lang="en-US" dirty="0"/>
              <a:t> – Remark Sample from Sabre Profile</a:t>
            </a:r>
          </a:p>
        </p:txBody>
      </p:sp>
      <p:pic>
        <p:nvPicPr>
          <p:cNvPr id="12" name="Content Placeholder 11">
            <a:extLst>
              <a:ext uri="{FF2B5EF4-FFF2-40B4-BE49-F238E27FC236}">
                <a16:creationId xmlns:a16="http://schemas.microsoft.com/office/drawing/2014/main" id="{8D34B838-7960-3FE6-5C18-2CCD6B47ECC9}"/>
              </a:ext>
            </a:extLst>
          </p:cNvPr>
          <p:cNvPicPr>
            <a:picLocks noGrp="1" noChangeAspect="1"/>
          </p:cNvPicPr>
          <p:nvPr>
            <p:ph sz="quarter" idx="4294967295"/>
          </p:nvPr>
        </p:nvPicPr>
        <p:blipFill>
          <a:blip r:embed="rId2"/>
          <a:stretch>
            <a:fillRect/>
          </a:stretch>
        </p:blipFill>
        <p:spPr>
          <a:xfrm>
            <a:off x="585216" y="3106574"/>
            <a:ext cx="4625975" cy="2262187"/>
          </a:xfrm>
        </p:spPr>
      </p:pic>
      <p:pic>
        <p:nvPicPr>
          <p:cNvPr id="14" name="Picture 13">
            <a:extLst>
              <a:ext uri="{FF2B5EF4-FFF2-40B4-BE49-F238E27FC236}">
                <a16:creationId xmlns:a16="http://schemas.microsoft.com/office/drawing/2014/main" id="{B8FC52C9-4696-4855-FEA5-2E05B63D525E}"/>
              </a:ext>
            </a:extLst>
          </p:cNvPr>
          <p:cNvPicPr>
            <a:picLocks noChangeAspect="1"/>
          </p:cNvPicPr>
          <p:nvPr/>
        </p:nvPicPr>
        <p:blipFill>
          <a:blip r:embed="rId3"/>
          <a:stretch>
            <a:fillRect/>
          </a:stretch>
        </p:blipFill>
        <p:spPr>
          <a:xfrm>
            <a:off x="5651610" y="3106574"/>
            <a:ext cx="5771696" cy="2103805"/>
          </a:xfrm>
          <a:prstGeom prst="rect">
            <a:avLst/>
          </a:prstGeom>
        </p:spPr>
      </p:pic>
    </p:spTree>
    <p:extLst>
      <p:ext uri="{BB962C8B-B14F-4D97-AF65-F5344CB8AC3E}">
        <p14:creationId xmlns:p14="http://schemas.microsoft.com/office/powerpoint/2010/main" val="690951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Form of Payment </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582930" y="1505684"/>
            <a:ext cx="10999470" cy="371940"/>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When </a:t>
            </a:r>
            <a:r>
              <a:rPr lang="en-US" sz="1600" b="1" u="sng" dirty="0"/>
              <a:t>“always add as FOP” </a:t>
            </a:r>
            <a:r>
              <a:rPr lang="en-US" sz="1600" dirty="0"/>
              <a:t>is set to </a:t>
            </a:r>
            <a:r>
              <a:rPr lang="en-US" sz="1600" u="sng" dirty="0">
                <a:highlight>
                  <a:srgbClr val="FFFF00"/>
                </a:highlight>
              </a:rPr>
              <a:t>true</a:t>
            </a:r>
            <a:r>
              <a:rPr lang="en-US" sz="1600" dirty="0">
                <a:highlight>
                  <a:srgbClr val="FFFF00"/>
                </a:highlight>
              </a:rPr>
              <a:t>  i</a:t>
            </a:r>
            <a:r>
              <a:rPr lang="en-US" sz="1600" dirty="0"/>
              <a:t>n the RQ, system will only add </a:t>
            </a:r>
            <a:r>
              <a:rPr lang="en-US" sz="1600" dirty="0" err="1"/>
              <a:t>OpenReservation</a:t>
            </a:r>
            <a:r>
              <a:rPr lang="en-US" sz="1600" dirty="0"/>
              <a:t> FOP </a:t>
            </a:r>
            <a:r>
              <a:rPr lang="en-US" sz="1600" b="1" u="sng" dirty="0">
                <a:solidFill>
                  <a:srgbClr val="FF0000"/>
                </a:solidFill>
              </a:rPr>
              <a:t>EVEN IF THE PCC IS PNAPNR OFF</a:t>
            </a:r>
          </a:p>
        </p:txBody>
      </p:sp>
      <p:pic>
        <p:nvPicPr>
          <p:cNvPr id="3" name="Picture 2">
            <a:extLst>
              <a:ext uri="{FF2B5EF4-FFF2-40B4-BE49-F238E27FC236}">
                <a16:creationId xmlns:a16="http://schemas.microsoft.com/office/drawing/2014/main" id="{CC5A4DE5-840D-DE6B-CDAA-2FBBB5848D63}"/>
              </a:ext>
            </a:extLst>
          </p:cNvPr>
          <p:cNvPicPr>
            <a:picLocks noChangeAspect="1"/>
          </p:cNvPicPr>
          <p:nvPr/>
        </p:nvPicPr>
        <p:blipFill>
          <a:blip r:embed="rId3"/>
          <a:stretch>
            <a:fillRect/>
          </a:stretch>
        </p:blipFill>
        <p:spPr>
          <a:xfrm>
            <a:off x="582930" y="2160962"/>
            <a:ext cx="4503810" cy="2034716"/>
          </a:xfrm>
          <a:prstGeom prst="rect">
            <a:avLst/>
          </a:prstGeom>
        </p:spPr>
      </p:pic>
      <p:pic>
        <p:nvPicPr>
          <p:cNvPr id="7" name="Picture 6">
            <a:extLst>
              <a:ext uri="{FF2B5EF4-FFF2-40B4-BE49-F238E27FC236}">
                <a16:creationId xmlns:a16="http://schemas.microsoft.com/office/drawing/2014/main" id="{053796FA-C41A-1D16-2AD4-5D1B572F8F82}"/>
              </a:ext>
            </a:extLst>
          </p:cNvPr>
          <p:cNvPicPr>
            <a:picLocks noChangeAspect="1"/>
          </p:cNvPicPr>
          <p:nvPr/>
        </p:nvPicPr>
        <p:blipFill>
          <a:blip r:embed="rId4"/>
          <a:stretch>
            <a:fillRect/>
          </a:stretch>
        </p:blipFill>
        <p:spPr>
          <a:xfrm>
            <a:off x="0" y="4338747"/>
            <a:ext cx="6097993" cy="2503387"/>
          </a:xfrm>
          <a:prstGeom prst="rect">
            <a:avLst/>
          </a:prstGeom>
        </p:spPr>
      </p:pic>
      <p:pic>
        <p:nvPicPr>
          <p:cNvPr id="9" name="Picture 8">
            <a:extLst>
              <a:ext uri="{FF2B5EF4-FFF2-40B4-BE49-F238E27FC236}">
                <a16:creationId xmlns:a16="http://schemas.microsoft.com/office/drawing/2014/main" id="{A115A289-8710-2429-3711-860075B6C054}"/>
              </a:ext>
            </a:extLst>
          </p:cNvPr>
          <p:cNvPicPr>
            <a:picLocks noChangeAspect="1"/>
          </p:cNvPicPr>
          <p:nvPr/>
        </p:nvPicPr>
        <p:blipFill>
          <a:blip r:embed="rId5"/>
          <a:stretch>
            <a:fillRect/>
          </a:stretch>
        </p:blipFill>
        <p:spPr>
          <a:xfrm>
            <a:off x="7213062" y="2312100"/>
            <a:ext cx="4130398" cy="4214225"/>
          </a:xfrm>
          <a:prstGeom prst="rect">
            <a:avLst/>
          </a:prstGeom>
        </p:spPr>
      </p:pic>
      <p:sp>
        <p:nvSpPr>
          <p:cNvPr id="13" name="Arrow: Bent 12">
            <a:extLst>
              <a:ext uri="{FF2B5EF4-FFF2-40B4-BE49-F238E27FC236}">
                <a16:creationId xmlns:a16="http://schemas.microsoft.com/office/drawing/2014/main" id="{3878461C-0B09-8515-8B27-7B6408C9AB33}"/>
              </a:ext>
            </a:extLst>
          </p:cNvPr>
          <p:cNvSpPr/>
          <p:nvPr/>
        </p:nvSpPr>
        <p:spPr>
          <a:xfrm rot="10800000" flipH="1">
            <a:off x="6692799" y="2933302"/>
            <a:ext cx="664015" cy="1835467"/>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
        <p:nvSpPr>
          <p:cNvPr id="2" name="Rectangle: Rounded Corners 1">
            <a:extLst>
              <a:ext uri="{FF2B5EF4-FFF2-40B4-BE49-F238E27FC236}">
                <a16:creationId xmlns:a16="http://schemas.microsoft.com/office/drawing/2014/main" id="{76D256D5-F1C3-A5FD-152C-5E54D40E3960}"/>
              </a:ext>
            </a:extLst>
          </p:cNvPr>
          <p:cNvSpPr/>
          <p:nvPr/>
        </p:nvSpPr>
        <p:spPr>
          <a:xfrm rot="1418442">
            <a:off x="345890" y="3150711"/>
            <a:ext cx="10522226" cy="11369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800" dirty="0">
                <a:ln>
                  <a:solidFill>
                    <a:schemeClr val="bg1"/>
                  </a:solidFill>
                </a:ln>
                <a:solidFill>
                  <a:schemeClr val="bg1"/>
                </a:solidFill>
              </a:rPr>
              <a:t>UNDER INVESTIGATION</a:t>
            </a:r>
          </a:p>
        </p:txBody>
      </p:sp>
    </p:spTree>
    <p:extLst>
      <p:ext uri="{BB962C8B-B14F-4D97-AF65-F5344CB8AC3E}">
        <p14:creationId xmlns:p14="http://schemas.microsoft.com/office/powerpoint/2010/main" val="3142179428"/>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5D453-40BC-780F-7CE0-F9D3130C3D8A}"/>
              </a:ext>
            </a:extLst>
          </p:cNvPr>
          <p:cNvSpPr>
            <a:spLocks noGrp="1"/>
          </p:cNvSpPr>
          <p:nvPr>
            <p:ph type="title"/>
          </p:nvPr>
        </p:nvSpPr>
        <p:spPr/>
        <p:txBody>
          <a:bodyPr/>
          <a:lstStyle/>
          <a:p>
            <a:r>
              <a:rPr lang="en-US" dirty="0" err="1"/>
              <a:t>TravelItineraryReadRQ</a:t>
            </a:r>
            <a:endParaRPr lang="en-US" dirty="0"/>
          </a:p>
        </p:txBody>
      </p:sp>
    </p:spTree>
    <p:extLst>
      <p:ext uri="{BB962C8B-B14F-4D97-AF65-F5344CB8AC3E}">
        <p14:creationId xmlns:p14="http://schemas.microsoft.com/office/powerpoint/2010/main" val="145962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a:xfrm>
            <a:off x="596265" y="622768"/>
            <a:ext cx="10999470" cy="498598"/>
          </a:xfrm>
        </p:spPr>
        <p:txBody>
          <a:bodyPr/>
          <a:lstStyle/>
          <a:p>
            <a:r>
              <a:rPr lang="en-US" dirty="0"/>
              <a:t>PNAPNR OFF – Form of Payment  </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7192074" y="3389472"/>
            <a:ext cx="4403661" cy="153937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Form of payment information will come in the Customer Info as well as Open Reservation fields:</a:t>
            </a:r>
          </a:p>
        </p:txBody>
      </p:sp>
      <p:pic>
        <p:nvPicPr>
          <p:cNvPr id="3" name="Picture 2">
            <a:extLst>
              <a:ext uri="{FF2B5EF4-FFF2-40B4-BE49-F238E27FC236}">
                <a16:creationId xmlns:a16="http://schemas.microsoft.com/office/drawing/2014/main" id="{FB1F0AD4-4D85-58CC-BB84-AA8DA8686F88}"/>
              </a:ext>
            </a:extLst>
          </p:cNvPr>
          <p:cNvPicPr>
            <a:picLocks noChangeAspect="1"/>
          </p:cNvPicPr>
          <p:nvPr/>
        </p:nvPicPr>
        <p:blipFill>
          <a:blip r:embed="rId2"/>
          <a:stretch>
            <a:fillRect/>
          </a:stretch>
        </p:blipFill>
        <p:spPr>
          <a:xfrm>
            <a:off x="596265" y="1889627"/>
            <a:ext cx="5921253" cy="1539373"/>
          </a:xfrm>
          <a:prstGeom prst="rect">
            <a:avLst/>
          </a:prstGeom>
        </p:spPr>
      </p:pic>
      <p:pic>
        <p:nvPicPr>
          <p:cNvPr id="7" name="Picture 6">
            <a:extLst>
              <a:ext uri="{FF2B5EF4-FFF2-40B4-BE49-F238E27FC236}">
                <a16:creationId xmlns:a16="http://schemas.microsoft.com/office/drawing/2014/main" id="{A6A2F19C-8682-CD7B-B3A9-0255C5B4F649}"/>
              </a:ext>
            </a:extLst>
          </p:cNvPr>
          <p:cNvPicPr>
            <a:picLocks noChangeAspect="1"/>
          </p:cNvPicPr>
          <p:nvPr/>
        </p:nvPicPr>
        <p:blipFill>
          <a:blip r:embed="rId3"/>
          <a:stretch>
            <a:fillRect/>
          </a:stretch>
        </p:blipFill>
        <p:spPr>
          <a:xfrm>
            <a:off x="596265" y="4197261"/>
            <a:ext cx="5578323" cy="1463167"/>
          </a:xfrm>
          <a:prstGeom prst="rect">
            <a:avLst/>
          </a:prstGeom>
        </p:spPr>
      </p:pic>
    </p:spTree>
    <p:extLst>
      <p:ext uri="{BB962C8B-B14F-4D97-AF65-F5344CB8AC3E}">
        <p14:creationId xmlns:p14="http://schemas.microsoft.com/office/powerpoint/2010/main" val="334351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a:xfrm>
            <a:off x="596265" y="622768"/>
            <a:ext cx="10999470" cy="498598"/>
          </a:xfrm>
        </p:spPr>
        <p:txBody>
          <a:bodyPr/>
          <a:lstStyle/>
          <a:p>
            <a:r>
              <a:rPr lang="en-US" dirty="0"/>
              <a:t>PNAPNR ON – Form of Payment  </a:t>
            </a:r>
          </a:p>
        </p:txBody>
      </p:sp>
      <p:sp>
        <p:nvSpPr>
          <p:cNvPr id="10" name="Text Placeholder 1">
            <a:extLst>
              <a:ext uri="{FF2B5EF4-FFF2-40B4-BE49-F238E27FC236}">
                <a16:creationId xmlns:a16="http://schemas.microsoft.com/office/drawing/2014/main" id="{FDC984D0-655F-282F-F0D6-3C810FA46C1C}"/>
              </a:ext>
            </a:extLst>
          </p:cNvPr>
          <p:cNvSpPr txBox="1">
            <a:spLocks/>
          </p:cNvSpPr>
          <p:nvPr/>
        </p:nvSpPr>
        <p:spPr>
          <a:xfrm>
            <a:off x="7192074" y="3389472"/>
            <a:ext cx="4403661" cy="153937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Form of payment information will come in the Customer Info as well as Open Reservation fields:</a:t>
            </a:r>
          </a:p>
        </p:txBody>
      </p:sp>
      <p:pic>
        <p:nvPicPr>
          <p:cNvPr id="3" name="Picture 2">
            <a:extLst>
              <a:ext uri="{FF2B5EF4-FFF2-40B4-BE49-F238E27FC236}">
                <a16:creationId xmlns:a16="http://schemas.microsoft.com/office/drawing/2014/main" id="{FB1F0AD4-4D85-58CC-BB84-AA8DA8686F88}"/>
              </a:ext>
            </a:extLst>
          </p:cNvPr>
          <p:cNvPicPr>
            <a:picLocks noChangeAspect="1"/>
          </p:cNvPicPr>
          <p:nvPr/>
        </p:nvPicPr>
        <p:blipFill>
          <a:blip r:embed="rId2"/>
          <a:stretch>
            <a:fillRect/>
          </a:stretch>
        </p:blipFill>
        <p:spPr>
          <a:xfrm>
            <a:off x="596265" y="1889627"/>
            <a:ext cx="5921253" cy="1539373"/>
          </a:xfrm>
          <a:prstGeom prst="rect">
            <a:avLst/>
          </a:prstGeom>
        </p:spPr>
      </p:pic>
      <p:pic>
        <p:nvPicPr>
          <p:cNvPr id="7" name="Picture 6">
            <a:extLst>
              <a:ext uri="{FF2B5EF4-FFF2-40B4-BE49-F238E27FC236}">
                <a16:creationId xmlns:a16="http://schemas.microsoft.com/office/drawing/2014/main" id="{A6A2F19C-8682-CD7B-B3A9-0255C5B4F649}"/>
              </a:ext>
            </a:extLst>
          </p:cNvPr>
          <p:cNvPicPr>
            <a:picLocks noChangeAspect="1"/>
          </p:cNvPicPr>
          <p:nvPr/>
        </p:nvPicPr>
        <p:blipFill>
          <a:blip r:embed="rId3"/>
          <a:stretch>
            <a:fillRect/>
          </a:stretch>
        </p:blipFill>
        <p:spPr>
          <a:xfrm>
            <a:off x="596265" y="4197261"/>
            <a:ext cx="5578323" cy="1463167"/>
          </a:xfrm>
          <a:prstGeom prst="rect">
            <a:avLst/>
          </a:prstGeom>
        </p:spPr>
      </p:pic>
    </p:spTree>
    <p:extLst>
      <p:ext uri="{BB962C8B-B14F-4D97-AF65-F5344CB8AC3E}">
        <p14:creationId xmlns:p14="http://schemas.microsoft.com/office/powerpoint/2010/main" val="54325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6992C56-958F-E433-3171-C0633DE082FF}"/>
              </a:ext>
            </a:extLst>
          </p:cNvPr>
          <p:cNvSpPr txBox="1">
            <a:spLocks/>
          </p:cNvSpPr>
          <p:nvPr/>
        </p:nvSpPr>
        <p:spPr>
          <a:xfrm>
            <a:off x="582930" y="353789"/>
            <a:ext cx="11578224" cy="91663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600" b="0" i="0" kern="1200" spc="0" baseline="0">
                <a:solidFill>
                  <a:schemeClr val="accent2"/>
                </a:solidFill>
                <a:latin typeface="+mj-lt"/>
                <a:ea typeface="+mj-ea"/>
                <a:cs typeface="Roboto Light" charset="0"/>
              </a:defRPr>
            </a:lvl1pPr>
          </a:lstStyle>
          <a:p>
            <a:r>
              <a:rPr lang="en-US" sz="3200" dirty="0"/>
              <a:t>PNR created with PNAPNR OFF and displayed on PNAPNR ON PCC – Form of Payment </a:t>
            </a:r>
          </a:p>
        </p:txBody>
      </p:sp>
      <p:pic>
        <p:nvPicPr>
          <p:cNvPr id="2" name="Picture 1">
            <a:extLst>
              <a:ext uri="{FF2B5EF4-FFF2-40B4-BE49-F238E27FC236}">
                <a16:creationId xmlns:a16="http://schemas.microsoft.com/office/drawing/2014/main" id="{C8A6941E-BFAA-C58D-3DBE-37BD2E3A49CB}"/>
              </a:ext>
            </a:extLst>
          </p:cNvPr>
          <p:cNvPicPr>
            <a:picLocks noChangeAspect="1"/>
          </p:cNvPicPr>
          <p:nvPr/>
        </p:nvPicPr>
        <p:blipFill>
          <a:blip r:embed="rId2"/>
          <a:stretch>
            <a:fillRect/>
          </a:stretch>
        </p:blipFill>
        <p:spPr>
          <a:xfrm>
            <a:off x="596265" y="1889627"/>
            <a:ext cx="5921253" cy="1539373"/>
          </a:xfrm>
          <a:prstGeom prst="rect">
            <a:avLst/>
          </a:prstGeom>
        </p:spPr>
      </p:pic>
      <p:pic>
        <p:nvPicPr>
          <p:cNvPr id="3" name="Picture 2">
            <a:extLst>
              <a:ext uri="{FF2B5EF4-FFF2-40B4-BE49-F238E27FC236}">
                <a16:creationId xmlns:a16="http://schemas.microsoft.com/office/drawing/2014/main" id="{D9350D01-07A8-6C80-9766-5C6B451B4F5C}"/>
              </a:ext>
            </a:extLst>
          </p:cNvPr>
          <p:cNvPicPr>
            <a:picLocks noChangeAspect="1"/>
          </p:cNvPicPr>
          <p:nvPr/>
        </p:nvPicPr>
        <p:blipFill>
          <a:blip r:embed="rId3"/>
          <a:stretch>
            <a:fillRect/>
          </a:stretch>
        </p:blipFill>
        <p:spPr>
          <a:xfrm>
            <a:off x="596265" y="4197261"/>
            <a:ext cx="5578323" cy="1463167"/>
          </a:xfrm>
          <a:prstGeom prst="rect">
            <a:avLst/>
          </a:prstGeom>
        </p:spPr>
      </p:pic>
      <p:sp>
        <p:nvSpPr>
          <p:cNvPr id="13" name="Text Placeholder 1">
            <a:extLst>
              <a:ext uri="{FF2B5EF4-FFF2-40B4-BE49-F238E27FC236}">
                <a16:creationId xmlns:a16="http://schemas.microsoft.com/office/drawing/2014/main" id="{E70E334B-D5D8-B245-F86C-C1AD06DC9E6C}"/>
              </a:ext>
            </a:extLst>
          </p:cNvPr>
          <p:cNvSpPr txBox="1">
            <a:spLocks/>
          </p:cNvSpPr>
          <p:nvPr/>
        </p:nvSpPr>
        <p:spPr>
          <a:xfrm>
            <a:off x="7192074" y="3389472"/>
            <a:ext cx="4403661" cy="153937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Form of payment information will come in the Customer Info as well as Open Reservation fields:</a:t>
            </a:r>
          </a:p>
        </p:txBody>
      </p:sp>
    </p:spTree>
    <p:extLst>
      <p:ext uri="{BB962C8B-B14F-4D97-AF65-F5344CB8AC3E}">
        <p14:creationId xmlns:p14="http://schemas.microsoft.com/office/powerpoint/2010/main" val="3385015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6992C56-958F-E433-3171-C0633DE082FF}"/>
              </a:ext>
            </a:extLst>
          </p:cNvPr>
          <p:cNvSpPr txBox="1">
            <a:spLocks/>
          </p:cNvSpPr>
          <p:nvPr/>
        </p:nvSpPr>
        <p:spPr>
          <a:xfrm>
            <a:off x="582930" y="353789"/>
            <a:ext cx="11578224" cy="91663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600" b="0" i="0" kern="1200" spc="0" baseline="0">
                <a:solidFill>
                  <a:schemeClr val="accent2"/>
                </a:solidFill>
                <a:latin typeface="+mj-lt"/>
                <a:ea typeface="+mj-ea"/>
                <a:cs typeface="Roboto Light" charset="0"/>
              </a:defRPr>
            </a:lvl1pPr>
          </a:lstStyle>
          <a:p>
            <a:r>
              <a:rPr lang="en-US" sz="3200" dirty="0"/>
              <a:t>PNR created with PNAPNR ON and displayed on PNAPNR OFF PCC – Form of Payment </a:t>
            </a:r>
          </a:p>
        </p:txBody>
      </p:sp>
      <p:pic>
        <p:nvPicPr>
          <p:cNvPr id="2" name="Picture 1">
            <a:extLst>
              <a:ext uri="{FF2B5EF4-FFF2-40B4-BE49-F238E27FC236}">
                <a16:creationId xmlns:a16="http://schemas.microsoft.com/office/drawing/2014/main" id="{C8A6941E-BFAA-C58D-3DBE-37BD2E3A49CB}"/>
              </a:ext>
            </a:extLst>
          </p:cNvPr>
          <p:cNvPicPr>
            <a:picLocks noChangeAspect="1"/>
          </p:cNvPicPr>
          <p:nvPr/>
        </p:nvPicPr>
        <p:blipFill>
          <a:blip r:embed="rId2"/>
          <a:stretch>
            <a:fillRect/>
          </a:stretch>
        </p:blipFill>
        <p:spPr>
          <a:xfrm>
            <a:off x="596265" y="1889627"/>
            <a:ext cx="5921253" cy="1539373"/>
          </a:xfrm>
          <a:prstGeom prst="rect">
            <a:avLst/>
          </a:prstGeom>
        </p:spPr>
      </p:pic>
      <p:pic>
        <p:nvPicPr>
          <p:cNvPr id="3" name="Picture 2">
            <a:extLst>
              <a:ext uri="{FF2B5EF4-FFF2-40B4-BE49-F238E27FC236}">
                <a16:creationId xmlns:a16="http://schemas.microsoft.com/office/drawing/2014/main" id="{D9350D01-07A8-6C80-9766-5C6B451B4F5C}"/>
              </a:ext>
            </a:extLst>
          </p:cNvPr>
          <p:cNvPicPr>
            <a:picLocks noChangeAspect="1"/>
          </p:cNvPicPr>
          <p:nvPr/>
        </p:nvPicPr>
        <p:blipFill>
          <a:blip r:embed="rId3"/>
          <a:stretch>
            <a:fillRect/>
          </a:stretch>
        </p:blipFill>
        <p:spPr>
          <a:xfrm>
            <a:off x="596265" y="4197261"/>
            <a:ext cx="5578323" cy="1463167"/>
          </a:xfrm>
          <a:prstGeom prst="rect">
            <a:avLst/>
          </a:prstGeom>
        </p:spPr>
      </p:pic>
      <p:sp>
        <p:nvSpPr>
          <p:cNvPr id="13" name="Text Placeholder 1">
            <a:extLst>
              <a:ext uri="{FF2B5EF4-FFF2-40B4-BE49-F238E27FC236}">
                <a16:creationId xmlns:a16="http://schemas.microsoft.com/office/drawing/2014/main" id="{E70E334B-D5D8-B245-F86C-C1AD06DC9E6C}"/>
              </a:ext>
            </a:extLst>
          </p:cNvPr>
          <p:cNvSpPr txBox="1">
            <a:spLocks/>
          </p:cNvSpPr>
          <p:nvPr/>
        </p:nvSpPr>
        <p:spPr>
          <a:xfrm>
            <a:off x="7192074" y="3389472"/>
            <a:ext cx="4403661" cy="153937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Form of payment information will come in the Customer Info as well as Open Reservation fields:</a:t>
            </a:r>
          </a:p>
        </p:txBody>
      </p:sp>
    </p:spTree>
    <p:extLst>
      <p:ext uri="{BB962C8B-B14F-4D97-AF65-F5344CB8AC3E}">
        <p14:creationId xmlns:p14="http://schemas.microsoft.com/office/powerpoint/2010/main" val="358901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OFF  - Associated Remarks</a:t>
            </a:r>
          </a:p>
        </p:txBody>
      </p:sp>
      <p:sp>
        <p:nvSpPr>
          <p:cNvPr id="7" name="Text Placeholder 1">
            <a:extLst>
              <a:ext uri="{FF2B5EF4-FFF2-40B4-BE49-F238E27FC236}">
                <a16:creationId xmlns:a16="http://schemas.microsoft.com/office/drawing/2014/main" id="{2A74F733-E24C-4245-8B05-30608A7B6DCE}"/>
              </a:ext>
            </a:extLst>
          </p:cNvPr>
          <p:cNvSpPr txBox="1">
            <a:spLocks/>
          </p:cNvSpPr>
          <p:nvPr/>
        </p:nvSpPr>
        <p:spPr>
          <a:xfrm>
            <a:off x="582930" y="1678177"/>
            <a:ext cx="11609070" cy="109974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Associated Remarks are added to the API in the Remarks field, with no mention to the passenger. The same behavior applies to PNRs in both mixed environments – ON&gt;OFF and OFF&gt;ON</a:t>
            </a:r>
          </a:p>
        </p:txBody>
      </p:sp>
      <p:pic>
        <p:nvPicPr>
          <p:cNvPr id="5" name="Picture 4">
            <a:extLst>
              <a:ext uri="{FF2B5EF4-FFF2-40B4-BE49-F238E27FC236}">
                <a16:creationId xmlns:a16="http://schemas.microsoft.com/office/drawing/2014/main" id="{C8D982B6-B069-9E0E-96B1-2FABAD0EAE2E}"/>
              </a:ext>
            </a:extLst>
          </p:cNvPr>
          <p:cNvPicPr>
            <a:picLocks noChangeAspect="1"/>
          </p:cNvPicPr>
          <p:nvPr/>
        </p:nvPicPr>
        <p:blipFill>
          <a:blip r:embed="rId2"/>
          <a:stretch>
            <a:fillRect/>
          </a:stretch>
        </p:blipFill>
        <p:spPr>
          <a:xfrm>
            <a:off x="582930" y="2428050"/>
            <a:ext cx="11440305" cy="3857340"/>
          </a:xfrm>
          <a:prstGeom prst="rect">
            <a:avLst/>
          </a:prstGeom>
        </p:spPr>
      </p:pic>
    </p:spTree>
    <p:extLst>
      <p:ext uri="{BB962C8B-B14F-4D97-AF65-F5344CB8AC3E}">
        <p14:creationId xmlns:p14="http://schemas.microsoft.com/office/powerpoint/2010/main" val="3462285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 Associated Remarks</a:t>
            </a:r>
          </a:p>
        </p:txBody>
      </p:sp>
      <p:sp>
        <p:nvSpPr>
          <p:cNvPr id="7" name="Text Placeholder 1">
            <a:extLst>
              <a:ext uri="{FF2B5EF4-FFF2-40B4-BE49-F238E27FC236}">
                <a16:creationId xmlns:a16="http://schemas.microsoft.com/office/drawing/2014/main" id="{2A74F733-E24C-4245-8B05-30608A7B6DCE}"/>
              </a:ext>
            </a:extLst>
          </p:cNvPr>
          <p:cNvSpPr txBox="1">
            <a:spLocks/>
          </p:cNvSpPr>
          <p:nvPr/>
        </p:nvSpPr>
        <p:spPr>
          <a:xfrm>
            <a:off x="582930" y="1678177"/>
            <a:ext cx="11095926" cy="109974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Associated Remarks are added to the API in the Remarks field, with the Passenger Association details on the same field. </a:t>
            </a:r>
          </a:p>
        </p:txBody>
      </p:sp>
      <p:pic>
        <p:nvPicPr>
          <p:cNvPr id="3" name="Picture 2">
            <a:extLst>
              <a:ext uri="{FF2B5EF4-FFF2-40B4-BE49-F238E27FC236}">
                <a16:creationId xmlns:a16="http://schemas.microsoft.com/office/drawing/2014/main" id="{04EE3B63-D0DC-46BB-7003-80B80FBD1940}"/>
              </a:ext>
            </a:extLst>
          </p:cNvPr>
          <p:cNvPicPr>
            <a:picLocks noChangeAspect="1"/>
          </p:cNvPicPr>
          <p:nvPr/>
        </p:nvPicPr>
        <p:blipFill>
          <a:blip r:embed="rId2"/>
          <a:stretch>
            <a:fillRect/>
          </a:stretch>
        </p:blipFill>
        <p:spPr>
          <a:xfrm>
            <a:off x="513144" y="2407438"/>
            <a:ext cx="10413019" cy="3877952"/>
          </a:xfrm>
          <a:prstGeom prst="rect">
            <a:avLst/>
          </a:prstGeom>
        </p:spPr>
      </p:pic>
    </p:spTree>
    <p:extLst>
      <p:ext uri="{BB962C8B-B14F-4D97-AF65-F5344CB8AC3E}">
        <p14:creationId xmlns:p14="http://schemas.microsoft.com/office/powerpoint/2010/main" val="3394537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 Associated Remarks</a:t>
            </a:r>
          </a:p>
        </p:txBody>
      </p:sp>
      <p:sp>
        <p:nvSpPr>
          <p:cNvPr id="7" name="Text Placeholder 1">
            <a:extLst>
              <a:ext uri="{FF2B5EF4-FFF2-40B4-BE49-F238E27FC236}">
                <a16:creationId xmlns:a16="http://schemas.microsoft.com/office/drawing/2014/main" id="{2A74F733-E24C-4245-8B05-30608A7B6DCE}"/>
              </a:ext>
            </a:extLst>
          </p:cNvPr>
          <p:cNvSpPr txBox="1">
            <a:spLocks/>
          </p:cNvSpPr>
          <p:nvPr/>
        </p:nvSpPr>
        <p:spPr>
          <a:xfrm>
            <a:off x="582930" y="1678177"/>
            <a:ext cx="11095926" cy="109974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 passengers on the PNR, each one with its </a:t>
            </a:r>
            <a:r>
              <a:rPr lang="en-US"/>
              <a:t>own association:</a:t>
            </a:r>
            <a:endParaRPr lang="en-US" dirty="0"/>
          </a:p>
        </p:txBody>
      </p:sp>
      <p:pic>
        <p:nvPicPr>
          <p:cNvPr id="5" name="Picture 4">
            <a:extLst>
              <a:ext uri="{FF2B5EF4-FFF2-40B4-BE49-F238E27FC236}">
                <a16:creationId xmlns:a16="http://schemas.microsoft.com/office/drawing/2014/main" id="{2428EC88-AE77-15B4-A066-7530DA9CD921}"/>
              </a:ext>
            </a:extLst>
          </p:cNvPr>
          <p:cNvPicPr>
            <a:picLocks noChangeAspect="1"/>
          </p:cNvPicPr>
          <p:nvPr/>
        </p:nvPicPr>
        <p:blipFill>
          <a:blip r:embed="rId2"/>
          <a:stretch>
            <a:fillRect/>
          </a:stretch>
        </p:blipFill>
        <p:spPr>
          <a:xfrm>
            <a:off x="582930" y="2411081"/>
            <a:ext cx="10952034" cy="3348588"/>
          </a:xfrm>
          <a:prstGeom prst="rect">
            <a:avLst/>
          </a:prstGeom>
        </p:spPr>
      </p:pic>
    </p:spTree>
    <p:extLst>
      <p:ext uri="{BB962C8B-B14F-4D97-AF65-F5344CB8AC3E}">
        <p14:creationId xmlns:p14="http://schemas.microsoft.com/office/powerpoint/2010/main" val="2697456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a:xfrm>
            <a:off x="596265" y="622768"/>
            <a:ext cx="10999470" cy="498598"/>
          </a:xfrm>
        </p:spPr>
        <p:txBody>
          <a:bodyPr/>
          <a:lstStyle/>
          <a:p>
            <a:r>
              <a:rPr lang="en-US" dirty="0"/>
              <a:t>PNAPNR ON – FOP Type Association – IUR and Air</a:t>
            </a:r>
          </a:p>
        </p:txBody>
      </p:sp>
      <p:pic>
        <p:nvPicPr>
          <p:cNvPr id="5" name="Picture 4">
            <a:extLst>
              <a:ext uri="{FF2B5EF4-FFF2-40B4-BE49-F238E27FC236}">
                <a16:creationId xmlns:a16="http://schemas.microsoft.com/office/drawing/2014/main" id="{12775AB3-8E53-2F32-2DF9-C60CD584B8CD}"/>
              </a:ext>
            </a:extLst>
          </p:cNvPr>
          <p:cNvPicPr>
            <a:picLocks noChangeAspect="1"/>
          </p:cNvPicPr>
          <p:nvPr/>
        </p:nvPicPr>
        <p:blipFill>
          <a:blip r:embed="rId2"/>
          <a:stretch>
            <a:fillRect/>
          </a:stretch>
        </p:blipFill>
        <p:spPr>
          <a:xfrm>
            <a:off x="596265" y="1703696"/>
            <a:ext cx="8275417" cy="4013931"/>
          </a:xfrm>
          <a:prstGeom prst="rect">
            <a:avLst/>
          </a:prstGeom>
        </p:spPr>
      </p:pic>
      <p:pic>
        <p:nvPicPr>
          <p:cNvPr id="6" name="Picture 5">
            <a:extLst>
              <a:ext uri="{FF2B5EF4-FFF2-40B4-BE49-F238E27FC236}">
                <a16:creationId xmlns:a16="http://schemas.microsoft.com/office/drawing/2014/main" id="{6CC68E38-5DF5-2E8B-4CA0-3F18FE3F4FCC}"/>
              </a:ext>
            </a:extLst>
          </p:cNvPr>
          <p:cNvPicPr>
            <a:picLocks noChangeAspect="1"/>
          </p:cNvPicPr>
          <p:nvPr/>
        </p:nvPicPr>
        <p:blipFill>
          <a:blip r:embed="rId3"/>
          <a:stretch>
            <a:fillRect/>
          </a:stretch>
        </p:blipFill>
        <p:spPr>
          <a:xfrm>
            <a:off x="7261568" y="1183950"/>
            <a:ext cx="4762518" cy="2526711"/>
          </a:xfrm>
          <a:prstGeom prst="rect">
            <a:avLst/>
          </a:prstGeom>
        </p:spPr>
      </p:pic>
    </p:spTree>
    <p:extLst>
      <p:ext uri="{BB962C8B-B14F-4D97-AF65-F5344CB8AC3E}">
        <p14:creationId xmlns:p14="http://schemas.microsoft.com/office/powerpoint/2010/main" val="198643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E725B-BE4C-5D9C-DD72-25DE19196C13}"/>
              </a:ext>
            </a:extLst>
          </p:cNvPr>
          <p:cNvSpPr>
            <a:spLocks noGrp="1"/>
          </p:cNvSpPr>
          <p:nvPr>
            <p:ph type="body" sz="quarter" idx="10"/>
          </p:nvPr>
        </p:nvSpPr>
        <p:spPr/>
        <p:txBody>
          <a:bodyPr/>
          <a:lstStyle/>
          <a:p>
            <a:r>
              <a:rPr lang="en-US" dirty="0"/>
              <a:t>Credit card data added with 5- command. </a:t>
            </a:r>
          </a:p>
        </p:txBody>
      </p:sp>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a:t>
            </a:r>
            <a:r>
              <a:rPr lang="en-US" b="1" dirty="0">
                <a:solidFill>
                  <a:schemeClr val="accent1"/>
                </a:solidFill>
              </a:rPr>
              <a:t>OFF</a:t>
            </a:r>
            <a:r>
              <a:rPr lang="en-US" dirty="0"/>
              <a:t> – SR360 display – “5-”</a:t>
            </a:r>
          </a:p>
        </p:txBody>
      </p:sp>
      <p:pic>
        <p:nvPicPr>
          <p:cNvPr id="5" name="Picture 4">
            <a:extLst>
              <a:ext uri="{FF2B5EF4-FFF2-40B4-BE49-F238E27FC236}">
                <a16:creationId xmlns:a16="http://schemas.microsoft.com/office/drawing/2014/main" id="{DB44E239-7996-1E12-228B-E87484E1AF25}"/>
              </a:ext>
            </a:extLst>
          </p:cNvPr>
          <p:cNvPicPr>
            <a:picLocks noChangeAspect="1"/>
          </p:cNvPicPr>
          <p:nvPr/>
        </p:nvPicPr>
        <p:blipFill>
          <a:blip r:embed="rId2"/>
          <a:stretch>
            <a:fillRect/>
          </a:stretch>
        </p:blipFill>
        <p:spPr>
          <a:xfrm>
            <a:off x="582929" y="2083037"/>
            <a:ext cx="5179043" cy="4385320"/>
          </a:xfrm>
          <a:prstGeom prst="rect">
            <a:avLst/>
          </a:prstGeom>
        </p:spPr>
      </p:pic>
      <p:sp>
        <p:nvSpPr>
          <p:cNvPr id="11" name="Text Placeholder 1">
            <a:extLst>
              <a:ext uri="{FF2B5EF4-FFF2-40B4-BE49-F238E27FC236}">
                <a16:creationId xmlns:a16="http://schemas.microsoft.com/office/drawing/2014/main" id="{41A2849D-16D8-54AB-F28B-E004D81F37C5}"/>
              </a:ext>
            </a:extLst>
          </p:cNvPr>
          <p:cNvSpPr txBox="1">
            <a:spLocks/>
          </p:cNvSpPr>
          <p:nvPr/>
        </p:nvSpPr>
        <p:spPr>
          <a:xfrm>
            <a:off x="6588689" y="2083037"/>
            <a:ext cx="5179043" cy="305411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SR360 display, no *FOP field is created, and form of payment data is added directly to the PNR display under Remarks</a:t>
            </a:r>
          </a:p>
          <a:p>
            <a:endParaRPr lang="en-US" dirty="0"/>
          </a:p>
          <a:p>
            <a:endParaRPr lang="en-US" dirty="0"/>
          </a:p>
          <a:p>
            <a:r>
              <a:rPr lang="en-US" dirty="0"/>
              <a:t>With PNAPNR OFF, I’m not able to add the form of payment information using FOP command in SR360:</a:t>
            </a:r>
          </a:p>
          <a:p>
            <a:r>
              <a:rPr lang="en-US" dirty="0"/>
              <a:t> </a:t>
            </a:r>
          </a:p>
        </p:txBody>
      </p:sp>
      <p:pic>
        <p:nvPicPr>
          <p:cNvPr id="14" name="Picture 13">
            <a:extLst>
              <a:ext uri="{FF2B5EF4-FFF2-40B4-BE49-F238E27FC236}">
                <a16:creationId xmlns:a16="http://schemas.microsoft.com/office/drawing/2014/main" id="{F4147EF2-03B6-70F5-8AE7-A0D7DB0C9C01}"/>
              </a:ext>
            </a:extLst>
          </p:cNvPr>
          <p:cNvPicPr>
            <a:picLocks noChangeAspect="1"/>
          </p:cNvPicPr>
          <p:nvPr/>
        </p:nvPicPr>
        <p:blipFill>
          <a:blip r:embed="rId3"/>
          <a:stretch>
            <a:fillRect/>
          </a:stretch>
        </p:blipFill>
        <p:spPr>
          <a:xfrm>
            <a:off x="7565098" y="5178064"/>
            <a:ext cx="2180151" cy="1290293"/>
          </a:xfrm>
          <a:prstGeom prst="rect">
            <a:avLst/>
          </a:prstGeom>
        </p:spPr>
      </p:pic>
    </p:spTree>
    <p:extLst>
      <p:ext uri="{BB962C8B-B14F-4D97-AF65-F5344CB8AC3E}">
        <p14:creationId xmlns:p14="http://schemas.microsoft.com/office/powerpoint/2010/main" val="966595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5D453-40BC-780F-7CE0-F9D3130C3D8A}"/>
              </a:ext>
            </a:extLst>
          </p:cNvPr>
          <p:cNvSpPr>
            <a:spLocks noGrp="1"/>
          </p:cNvSpPr>
          <p:nvPr>
            <p:ph type="title"/>
          </p:nvPr>
        </p:nvSpPr>
        <p:spPr>
          <a:xfrm>
            <a:off x="582930" y="2099406"/>
            <a:ext cx="10999470" cy="2659190"/>
          </a:xfrm>
        </p:spPr>
        <p:txBody>
          <a:bodyPr/>
          <a:lstStyle/>
          <a:p>
            <a:r>
              <a:rPr lang="en-US" sz="4800" dirty="0" err="1"/>
              <a:t>OTA_AirPriceLLSRQ</a:t>
            </a:r>
            <a:br>
              <a:rPr lang="en-US" sz="4800" dirty="0"/>
            </a:br>
            <a:r>
              <a:rPr lang="en-US" sz="4800" dirty="0"/>
              <a:t>&amp;</a:t>
            </a:r>
            <a:br>
              <a:rPr lang="en-US" sz="4800" dirty="0"/>
            </a:br>
            <a:r>
              <a:rPr lang="en-US" sz="4800" dirty="0" err="1"/>
              <a:t>EnhancedAirBookRQ</a:t>
            </a:r>
            <a:br>
              <a:rPr lang="en-US" sz="4800" dirty="0"/>
            </a:br>
            <a:r>
              <a:rPr lang="en-US" sz="4800" dirty="0"/>
              <a:t>(Orchestrated)</a:t>
            </a:r>
          </a:p>
        </p:txBody>
      </p:sp>
    </p:spTree>
    <p:extLst>
      <p:ext uri="{BB962C8B-B14F-4D97-AF65-F5344CB8AC3E}">
        <p14:creationId xmlns:p14="http://schemas.microsoft.com/office/powerpoint/2010/main" val="426732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OFF  - Form of Payment</a:t>
            </a:r>
          </a:p>
        </p:txBody>
      </p:sp>
      <p:sp>
        <p:nvSpPr>
          <p:cNvPr id="6" name="Text Placeholder 1">
            <a:extLst>
              <a:ext uri="{FF2B5EF4-FFF2-40B4-BE49-F238E27FC236}">
                <a16:creationId xmlns:a16="http://schemas.microsoft.com/office/drawing/2014/main" id="{78A89452-9B63-74E4-2157-361CF1490BB7}"/>
              </a:ext>
            </a:extLst>
          </p:cNvPr>
          <p:cNvSpPr txBox="1">
            <a:spLocks/>
          </p:cNvSpPr>
          <p:nvPr/>
        </p:nvSpPr>
        <p:spPr>
          <a:xfrm>
            <a:off x="5787342" y="3322169"/>
            <a:ext cx="5578998" cy="2245253"/>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Currently, you can pass the Form of Payment during Air Price transaction under </a:t>
            </a:r>
            <a:r>
              <a:rPr lang="en-US" sz="1600" dirty="0" err="1"/>
              <a:t>FOP_Qualifiers</a:t>
            </a:r>
            <a:r>
              <a:rPr lang="en-US" sz="1600" dirty="0"/>
              <a:t>&gt;</a:t>
            </a:r>
            <a:r>
              <a:rPr lang="en-US" sz="1600" dirty="0" err="1"/>
              <a:t>BasicFOP</a:t>
            </a:r>
            <a:r>
              <a:rPr lang="en-US" sz="1600" dirty="0"/>
              <a:t> </a:t>
            </a:r>
          </a:p>
          <a:p>
            <a:r>
              <a:rPr lang="en-US" sz="1600" dirty="0"/>
              <a:t>It can be any valid form of payment. </a:t>
            </a:r>
          </a:p>
        </p:txBody>
      </p:sp>
      <p:pic>
        <p:nvPicPr>
          <p:cNvPr id="17" name="Picture 16">
            <a:extLst>
              <a:ext uri="{FF2B5EF4-FFF2-40B4-BE49-F238E27FC236}">
                <a16:creationId xmlns:a16="http://schemas.microsoft.com/office/drawing/2014/main" id="{F53AE200-7805-52D0-F810-BFDE04F2DD46}"/>
              </a:ext>
            </a:extLst>
          </p:cNvPr>
          <p:cNvPicPr>
            <a:picLocks noChangeAspect="1"/>
          </p:cNvPicPr>
          <p:nvPr/>
        </p:nvPicPr>
        <p:blipFill>
          <a:blip r:embed="rId2"/>
          <a:stretch>
            <a:fillRect/>
          </a:stretch>
        </p:blipFill>
        <p:spPr>
          <a:xfrm>
            <a:off x="582930" y="2049643"/>
            <a:ext cx="4587814" cy="4015491"/>
          </a:xfrm>
          <a:prstGeom prst="rect">
            <a:avLst/>
          </a:prstGeom>
        </p:spPr>
      </p:pic>
    </p:spTree>
    <p:extLst>
      <p:ext uri="{BB962C8B-B14F-4D97-AF65-F5344CB8AC3E}">
        <p14:creationId xmlns:p14="http://schemas.microsoft.com/office/powerpoint/2010/main" val="970853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 Form of Payment</a:t>
            </a:r>
          </a:p>
        </p:txBody>
      </p:sp>
      <p:pic>
        <p:nvPicPr>
          <p:cNvPr id="9" name="Picture 8">
            <a:extLst>
              <a:ext uri="{FF2B5EF4-FFF2-40B4-BE49-F238E27FC236}">
                <a16:creationId xmlns:a16="http://schemas.microsoft.com/office/drawing/2014/main" id="{A416FB44-728B-B7DF-CC20-625B7C403C0A}"/>
              </a:ext>
            </a:extLst>
          </p:cNvPr>
          <p:cNvPicPr>
            <a:picLocks noChangeAspect="1"/>
          </p:cNvPicPr>
          <p:nvPr/>
        </p:nvPicPr>
        <p:blipFill>
          <a:blip r:embed="rId2"/>
          <a:stretch>
            <a:fillRect/>
          </a:stretch>
        </p:blipFill>
        <p:spPr>
          <a:xfrm>
            <a:off x="582930" y="1961983"/>
            <a:ext cx="4130398" cy="1798476"/>
          </a:xfrm>
          <a:prstGeom prst="rect">
            <a:avLst/>
          </a:prstGeom>
        </p:spPr>
      </p:pic>
      <p:pic>
        <p:nvPicPr>
          <p:cNvPr id="11" name="Picture 10">
            <a:extLst>
              <a:ext uri="{FF2B5EF4-FFF2-40B4-BE49-F238E27FC236}">
                <a16:creationId xmlns:a16="http://schemas.microsoft.com/office/drawing/2014/main" id="{30CBEB68-A701-611C-3CD6-C392D7D637D3}"/>
              </a:ext>
            </a:extLst>
          </p:cNvPr>
          <p:cNvPicPr>
            <a:picLocks noChangeAspect="1"/>
          </p:cNvPicPr>
          <p:nvPr/>
        </p:nvPicPr>
        <p:blipFill>
          <a:blip r:embed="rId3"/>
          <a:stretch>
            <a:fillRect/>
          </a:stretch>
        </p:blipFill>
        <p:spPr>
          <a:xfrm>
            <a:off x="582930" y="3915365"/>
            <a:ext cx="5159187" cy="2370025"/>
          </a:xfrm>
          <a:prstGeom prst="rect">
            <a:avLst/>
          </a:prstGeom>
        </p:spPr>
      </p:pic>
      <p:sp>
        <p:nvSpPr>
          <p:cNvPr id="15" name="TextBox 14">
            <a:extLst>
              <a:ext uri="{FF2B5EF4-FFF2-40B4-BE49-F238E27FC236}">
                <a16:creationId xmlns:a16="http://schemas.microsoft.com/office/drawing/2014/main" id="{CC7CDEB2-0F0F-72C6-DEBD-D72A52A2D364}"/>
              </a:ext>
            </a:extLst>
          </p:cNvPr>
          <p:cNvSpPr txBox="1"/>
          <p:nvPr/>
        </p:nvSpPr>
        <p:spPr>
          <a:xfrm>
            <a:off x="6921661" y="4223214"/>
            <a:ext cx="3414531" cy="1754326"/>
          </a:xfrm>
          <a:prstGeom prst="rect">
            <a:avLst/>
          </a:prstGeom>
          <a:noFill/>
        </p:spPr>
        <p:txBody>
          <a:bodyPr wrap="square">
            <a:spAutoFit/>
          </a:bodyPr>
          <a:lstStyle/>
          <a:p>
            <a:r>
              <a:rPr lang="en-US" dirty="0">
                <a:solidFill>
                  <a:schemeClr val="tx1">
                    <a:lumMod val="75000"/>
                    <a:lumOff val="25000"/>
                  </a:schemeClr>
                </a:solidFill>
              </a:rPr>
              <a:t>Check all the possible combinations using the wallet (FOP) in Dev Studio:</a:t>
            </a:r>
            <a:br>
              <a:rPr lang="en-US" dirty="0">
                <a:hlinkClick r:id="rId4"/>
              </a:rPr>
            </a:br>
            <a:r>
              <a:rPr lang="en-US" dirty="0">
                <a:hlinkClick r:id="rId4"/>
              </a:rPr>
              <a:t>https://developer.sabre.com/docs/soap_apis/air/book/Price_Air_Itinerary/resources</a:t>
            </a:r>
            <a:r>
              <a:rPr lang="en-US" dirty="0"/>
              <a:t> </a:t>
            </a:r>
          </a:p>
        </p:txBody>
      </p:sp>
      <p:sp>
        <p:nvSpPr>
          <p:cNvPr id="3" name="Minus Sign 2">
            <a:extLst>
              <a:ext uri="{FF2B5EF4-FFF2-40B4-BE49-F238E27FC236}">
                <a16:creationId xmlns:a16="http://schemas.microsoft.com/office/drawing/2014/main" id="{84E682F7-6DD4-B186-B340-778D52D366FB}"/>
              </a:ext>
            </a:extLst>
          </p:cNvPr>
          <p:cNvSpPr/>
          <p:nvPr/>
        </p:nvSpPr>
        <p:spPr>
          <a:xfrm>
            <a:off x="2339823" y="3040528"/>
            <a:ext cx="616612" cy="388472"/>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accent1"/>
              </a:solidFill>
            </a:endParaRPr>
          </a:p>
        </p:txBody>
      </p:sp>
      <p:sp>
        <p:nvSpPr>
          <p:cNvPr id="5" name="Minus Sign 4">
            <a:extLst>
              <a:ext uri="{FF2B5EF4-FFF2-40B4-BE49-F238E27FC236}">
                <a16:creationId xmlns:a16="http://schemas.microsoft.com/office/drawing/2014/main" id="{92CD88DF-F12B-B9F2-1CD7-0DCFAC538218}"/>
              </a:ext>
            </a:extLst>
          </p:cNvPr>
          <p:cNvSpPr/>
          <p:nvPr/>
        </p:nvSpPr>
        <p:spPr>
          <a:xfrm>
            <a:off x="2031517" y="4976158"/>
            <a:ext cx="924918" cy="388472"/>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accent1"/>
              </a:solidFill>
            </a:endParaRPr>
          </a:p>
        </p:txBody>
      </p:sp>
      <p:sp>
        <p:nvSpPr>
          <p:cNvPr id="7" name="Text Placeholder 1">
            <a:extLst>
              <a:ext uri="{FF2B5EF4-FFF2-40B4-BE49-F238E27FC236}">
                <a16:creationId xmlns:a16="http://schemas.microsoft.com/office/drawing/2014/main" id="{858ED88C-9A80-62D6-AF86-03D8026F7761}"/>
              </a:ext>
            </a:extLst>
          </p:cNvPr>
          <p:cNvSpPr txBox="1">
            <a:spLocks/>
          </p:cNvSpPr>
          <p:nvPr/>
        </p:nvSpPr>
        <p:spPr>
          <a:xfrm>
            <a:off x="6921661" y="1961983"/>
            <a:ext cx="3923818" cy="2152655"/>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Form of Payment in this API can be consumed as a reference to the information already present in the PNR. </a:t>
            </a:r>
          </a:p>
          <a:p>
            <a:r>
              <a:rPr lang="en-US" sz="1600" dirty="0"/>
              <a:t>System will still accept any other form of payment such as CC, Cash, etc., if it is fully described in the request, as current. The old format will not go away. </a:t>
            </a:r>
          </a:p>
        </p:txBody>
      </p:sp>
    </p:spTree>
    <p:extLst>
      <p:ext uri="{BB962C8B-B14F-4D97-AF65-F5344CB8AC3E}">
        <p14:creationId xmlns:p14="http://schemas.microsoft.com/office/powerpoint/2010/main" val="700362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5D453-40BC-780F-7CE0-F9D3130C3D8A}"/>
              </a:ext>
            </a:extLst>
          </p:cNvPr>
          <p:cNvSpPr>
            <a:spLocks noGrp="1"/>
          </p:cNvSpPr>
          <p:nvPr>
            <p:ph type="title"/>
          </p:nvPr>
        </p:nvSpPr>
        <p:spPr/>
        <p:txBody>
          <a:bodyPr/>
          <a:lstStyle/>
          <a:p>
            <a:r>
              <a:rPr lang="en-US" dirty="0" err="1"/>
              <a:t>OTA_AirTicketLLSRQ</a:t>
            </a:r>
            <a:endParaRPr lang="en-US" dirty="0"/>
          </a:p>
        </p:txBody>
      </p:sp>
    </p:spTree>
    <p:extLst>
      <p:ext uri="{BB962C8B-B14F-4D97-AF65-F5344CB8AC3E}">
        <p14:creationId xmlns:p14="http://schemas.microsoft.com/office/powerpoint/2010/main" val="3551496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OFF  - Form of Payment</a:t>
            </a:r>
          </a:p>
        </p:txBody>
      </p:sp>
      <p:sp>
        <p:nvSpPr>
          <p:cNvPr id="6" name="Text Placeholder 1">
            <a:extLst>
              <a:ext uri="{FF2B5EF4-FFF2-40B4-BE49-F238E27FC236}">
                <a16:creationId xmlns:a16="http://schemas.microsoft.com/office/drawing/2014/main" id="{78A89452-9B63-74E4-2157-361CF1490BB7}"/>
              </a:ext>
            </a:extLst>
          </p:cNvPr>
          <p:cNvSpPr txBox="1">
            <a:spLocks/>
          </p:cNvSpPr>
          <p:nvPr/>
        </p:nvSpPr>
        <p:spPr>
          <a:xfrm>
            <a:off x="8507392" y="3018718"/>
            <a:ext cx="2966977" cy="1715827"/>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When OFF, the API will require the full information about the Form of Payment to be present in the call. </a:t>
            </a:r>
          </a:p>
        </p:txBody>
      </p:sp>
      <p:pic>
        <p:nvPicPr>
          <p:cNvPr id="3" name="Picture 2">
            <a:extLst>
              <a:ext uri="{FF2B5EF4-FFF2-40B4-BE49-F238E27FC236}">
                <a16:creationId xmlns:a16="http://schemas.microsoft.com/office/drawing/2014/main" id="{F08BE738-A9CC-EC45-D0D9-150B7BDC04AD}"/>
              </a:ext>
            </a:extLst>
          </p:cNvPr>
          <p:cNvPicPr>
            <a:picLocks noChangeAspect="1"/>
          </p:cNvPicPr>
          <p:nvPr/>
        </p:nvPicPr>
        <p:blipFill>
          <a:blip r:embed="rId2"/>
          <a:stretch>
            <a:fillRect/>
          </a:stretch>
        </p:blipFill>
        <p:spPr>
          <a:xfrm>
            <a:off x="475852" y="1885816"/>
            <a:ext cx="7614852" cy="3377891"/>
          </a:xfrm>
          <a:prstGeom prst="rect">
            <a:avLst/>
          </a:prstGeom>
        </p:spPr>
      </p:pic>
    </p:spTree>
    <p:extLst>
      <p:ext uri="{BB962C8B-B14F-4D97-AF65-F5344CB8AC3E}">
        <p14:creationId xmlns:p14="http://schemas.microsoft.com/office/powerpoint/2010/main" val="4121893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ON  - Form of Payment</a:t>
            </a:r>
          </a:p>
        </p:txBody>
      </p:sp>
      <p:sp>
        <p:nvSpPr>
          <p:cNvPr id="6" name="Text Placeholder 1">
            <a:extLst>
              <a:ext uri="{FF2B5EF4-FFF2-40B4-BE49-F238E27FC236}">
                <a16:creationId xmlns:a16="http://schemas.microsoft.com/office/drawing/2014/main" id="{78A89452-9B63-74E4-2157-361CF1490BB7}"/>
              </a:ext>
            </a:extLst>
          </p:cNvPr>
          <p:cNvSpPr txBox="1">
            <a:spLocks/>
          </p:cNvSpPr>
          <p:nvPr/>
        </p:nvSpPr>
        <p:spPr>
          <a:xfrm>
            <a:off x="7384648" y="2589432"/>
            <a:ext cx="3923818" cy="2152655"/>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Form of Payment in this API can be consumed as a reference to the information already present in the PNR. </a:t>
            </a:r>
          </a:p>
          <a:p>
            <a:r>
              <a:rPr lang="en-US" sz="1600" dirty="0"/>
              <a:t>System will still accept any other form of payment such as CC, Cash, etc., if it is fully described in the request, as current. The old format will not go away. </a:t>
            </a:r>
          </a:p>
        </p:txBody>
      </p:sp>
      <p:pic>
        <p:nvPicPr>
          <p:cNvPr id="10" name="Picture 9">
            <a:extLst>
              <a:ext uri="{FF2B5EF4-FFF2-40B4-BE49-F238E27FC236}">
                <a16:creationId xmlns:a16="http://schemas.microsoft.com/office/drawing/2014/main" id="{D041BF55-8EBA-2327-A8F2-B0BA9928219A}"/>
              </a:ext>
            </a:extLst>
          </p:cNvPr>
          <p:cNvPicPr>
            <a:picLocks noChangeAspect="1"/>
          </p:cNvPicPr>
          <p:nvPr/>
        </p:nvPicPr>
        <p:blipFill>
          <a:blip r:embed="rId2"/>
          <a:stretch>
            <a:fillRect/>
          </a:stretch>
        </p:blipFill>
        <p:spPr>
          <a:xfrm>
            <a:off x="582930" y="1846236"/>
            <a:ext cx="6248942" cy="2895851"/>
          </a:xfrm>
          <a:prstGeom prst="rect">
            <a:avLst/>
          </a:prstGeom>
        </p:spPr>
      </p:pic>
    </p:spTree>
    <p:extLst>
      <p:ext uri="{BB962C8B-B14F-4D97-AF65-F5344CB8AC3E}">
        <p14:creationId xmlns:p14="http://schemas.microsoft.com/office/powerpoint/2010/main" val="992086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5D453-40BC-780F-7CE0-F9D3130C3D8A}"/>
              </a:ext>
            </a:extLst>
          </p:cNvPr>
          <p:cNvSpPr>
            <a:spLocks noGrp="1"/>
          </p:cNvSpPr>
          <p:nvPr>
            <p:ph type="title"/>
          </p:nvPr>
        </p:nvSpPr>
        <p:spPr>
          <a:xfrm>
            <a:off x="582930" y="2764202"/>
            <a:ext cx="10999470" cy="1329595"/>
          </a:xfrm>
        </p:spPr>
        <p:txBody>
          <a:bodyPr/>
          <a:lstStyle/>
          <a:p>
            <a:r>
              <a:rPr lang="en-US" sz="4800" dirty="0" err="1"/>
              <a:t>EPS_EXT_ProfileToPNRRQ</a:t>
            </a:r>
            <a:br>
              <a:rPr lang="en-US" sz="4800" dirty="0"/>
            </a:br>
            <a:r>
              <a:rPr lang="en-US" sz="4800" dirty="0"/>
              <a:t>Copy Profile to PNR</a:t>
            </a:r>
          </a:p>
        </p:txBody>
      </p:sp>
    </p:spTree>
    <p:extLst>
      <p:ext uri="{BB962C8B-B14F-4D97-AF65-F5344CB8AC3E}">
        <p14:creationId xmlns:p14="http://schemas.microsoft.com/office/powerpoint/2010/main" val="3000405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Profile Move to PNR – ON x OFF</a:t>
            </a:r>
          </a:p>
        </p:txBody>
      </p:sp>
      <p:pic>
        <p:nvPicPr>
          <p:cNvPr id="5" name="Picture 4">
            <a:extLst>
              <a:ext uri="{FF2B5EF4-FFF2-40B4-BE49-F238E27FC236}">
                <a16:creationId xmlns:a16="http://schemas.microsoft.com/office/drawing/2014/main" id="{DB854887-2FBE-C432-EB55-755D5706D867}"/>
              </a:ext>
            </a:extLst>
          </p:cNvPr>
          <p:cNvPicPr>
            <a:picLocks noChangeAspect="1"/>
          </p:cNvPicPr>
          <p:nvPr/>
        </p:nvPicPr>
        <p:blipFill>
          <a:blip r:embed="rId2"/>
          <a:stretch>
            <a:fillRect/>
          </a:stretch>
        </p:blipFill>
        <p:spPr>
          <a:xfrm>
            <a:off x="194623" y="1950112"/>
            <a:ext cx="6073666" cy="3208298"/>
          </a:xfrm>
          <a:prstGeom prst="rect">
            <a:avLst/>
          </a:prstGeom>
        </p:spPr>
      </p:pic>
      <p:pic>
        <p:nvPicPr>
          <p:cNvPr id="10" name="Picture 9">
            <a:extLst>
              <a:ext uri="{FF2B5EF4-FFF2-40B4-BE49-F238E27FC236}">
                <a16:creationId xmlns:a16="http://schemas.microsoft.com/office/drawing/2014/main" id="{B90CF514-76F8-5BCC-7214-D8975813D7A5}"/>
              </a:ext>
            </a:extLst>
          </p:cNvPr>
          <p:cNvPicPr>
            <a:picLocks noChangeAspect="1"/>
          </p:cNvPicPr>
          <p:nvPr/>
        </p:nvPicPr>
        <p:blipFill>
          <a:blip r:embed="rId3"/>
          <a:stretch>
            <a:fillRect/>
          </a:stretch>
        </p:blipFill>
        <p:spPr>
          <a:xfrm>
            <a:off x="6306032" y="1950112"/>
            <a:ext cx="5691345" cy="1775614"/>
          </a:xfrm>
          <a:prstGeom prst="rect">
            <a:avLst/>
          </a:prstGeom>
        </p:spPr>
      </p:pic>
      <p:pic>
        <p:nvPicPr>
          <p:cNvPr id="14" name="Picture 13">
            <a:extLst>
              <a:ext uri="{FF2B5EF4-FFF2-40B4-BE49-F238E27FC236}">
                <a16:creationId xmlns:a16="http://schemas.microsoft.com/office/drawing/2014/main" id="{E5875BEC-4521-96C3-DCFD-AFA6DBEA3644}"/>
              </a:ext>
            </a:extLst>
          </p:cNvPr>
          <p:cNvPicPr>
            <a:picLocks noChangeAspect="1"/>
          </p:cNvPicPr>
          <p:nvPr/>
        </p:nvPicPr>
        <p:blipFill>
          <a:blip r:embed="rId4"/>
          <a:stretch>
            <a:fillRect/>
          </a:stretch>
        </p:blipFill>
        <p:spPr>
          <a:xfrm>
            <a:off x="6306032" y="3771450"/>
            <a:ext cx="5692633" cy="1386960"/>
          </a:xfrm>
          <a:prstGeom prst="rect">
            <a:avLst/>
          </a:prstGeom>
        </p:spPr>
      </p:pic>
      <p:sp>
        <p:nvSpPr>
          <p:cNvPr id="16" name="Title 3">
            <a:extLst>
              <a:ext uri="{FF2B5EF4-FFF2-40B4-BE49-F238E27FC236}">
                <a16:creationId xmlns:a16="http://schemas.microsoft.com/office/drawing/2014/main" id="{7FC3DE24-CDAF-7B39-5404-141718E3333F}"/>
              </a:ext>
            </a:extLst>
          </p:cNvPr>
          <p:cNvSpPr txBox="1">
            <a:spLocks/>
          </p:cNvSpPr>
          <p:nvPr/>
        </p:nvSpPr>
        <p:spPr>
          <a:xfrm>
            <a:off x="582930" y="1451514"/>
            <a:ext cx="10999470" cy="4985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600" b="0" i="0" kern="1200">
                <a:solidFill>
                  <a:schemeClr val="accent2"/>
                </a:solidFill>
                <a:latin typeface="+mj-lt"/>
                <a:ea typeface="+mj-ea"/>
                <a:cs typeface="Roboto Light" charset="0"/>
              </a:defRPr>
            </a:lvl1pPr>
          </a:lstStyle>
          <a:p>
            <a:r>
              <a:rPr lang="en-US" sz="2000" b="1" dirty="0">
                <a:solidFill>
                  <a:srgbClr val="FF0000"/>
                </a:solidFill>
              </a:rPr>
              <a:t>ON    </a:t>
            </a:r>
            <a:r>
              <a:rPr lang="en-US" dirty="0"/>
              <a:t>                                                 </a:t>
            </a:r>
            <a:r>
              <a:rPr lang="en-US" sz="2000" b="1" dirty="0">
                <a:solidFill>
                  <a:srgbClr val="FF0000"/>
                </a:solidFill>
              </a:rPr>
              <a:t>OFF</a:t>
            </a:r>
          </a:p>
        </p:txBody>
      </p:sp>
      <p:sp>
        <p:nvSpPr>
          <p:cNvPr id="17" name="Title 3">
            <a:extLst>
              <a:ext uri="{FF2B5EF4-FFF2-40B4-BE49-F238E27FC236}">
                <a16:creationId xmlns:a16="http://schemas.microsoft.com/office/drawing/2014/main" id="{491BBA6C-79B5-8922-A3A2-78EF2768BB95}"/>
              </a:ext>
            </a:extLst>
          </p:cNvPr>
          <p:cNvSpPr txBox="1">
            <a:spLocks/>
          </p:cNvSpPr>
          <p:nvPr/>
        </p:nvSpPr>
        <p:spPr>
          <a:xfrm>
            <a:off x="582930" y="5372960"/>
            <a:ext cx="10999470" cy="110799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600" b="0" i="0" kern="1200">
                <a:solidFill>
                  <a:schemeClr val="accent2"/>
                </a:solidFill>
                <a:latin typeface="+mj-lt"/>
                <a:ea typeface="+mj-ea"/>
                <a:cs typeface="Roboto Light" charset="0"/>
              </a:defRPr>
            </a:lvl1pPr>
          </a:lstStyle>
          <a:p>
            <a:r>
              <a:rPr lang="en-US" sz="2000" dirty="0">
                <a:solidFill>
                  <a:schemeClr val="tx1">
                    <a:lumMod val="75000"/>
                    <a:lumOff val="25000"/>
                  </a:schemeClr>
                </a:solidFill>
              </a:rPr>
              <a:t>When PCC is ON, association of remarks happens automatically, and the association command AS# is passed to the PNR. Also, the Form of Payment in the Traveler Profile goes to the PNR associated. </a:t>
            </a:r>
          </a:p>
          <a:p>
            <a:r>
              <a:rPr lang="en-US" sz="2000" dirty="0">
                <a:solidFill>
                  <a:schemeClr val="tx1">
                    <a:lumMod val="75000"/>
                    <a:lumOff val="25000"/>
                  </a:schemeClr>
                </a:solidFill>
              </a:rPr>
              <a:t>No association happens in the PCC OFF.</a:t>
            </a:r>
            <a:r>
              <a:rPr lang="en-US" sz="2000" dirty="0">
                <a:solidFill>
                  <a:srgbClr val="FF0000"/>
                </a:solidFill>
              </a:rPr>
              <a:t> </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974819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5D453-40BC-780F-7CE0-F9D3130C3D8A}"/>
              </a:ext>
            </a:extLst>
          </p:cNvPr>
          <p:cNvSpPr>
            <a:spLocks noGrp="1"/>
          </p:cNvSpPr>
          <p:nvPr>
            <p:ph type="title"/>
          </p:nvPr>
        </p:nvSpPr>
        <p:spPr/>
        <p:txBody>
          <a:bodyPr/>
          <a:lstStyle/>
          <a:p>
            <a:r>
              <a:rPr lang="en-US" dirty="0" err="1"/>
              <a:t>SabreCommandLLSRQ</a:t>
            </a:r>
            <a:endParaRPr lang="en-US" dirty="0"/>
          </a:p>
        </p:txBody>
      </p:sp>
    </p:spTree>
    <p:extLst>
      <p:ext uri="{BB962C8B-B14F-4D97-AF65-F5344CB8AC3E}">
        <p14:creationId xmlns:p14="http://schemas.microsoft.com/office/powerpoint/2010/main" val="1883872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34612-8547-EEAF-E37A-6E7A9B34C434}"/>
              </a:ext>
            </a:extLst>
          </p:cNvPr>
          <p:cNvSpPr>
            <a:spLocks noGrp="1"/>
          </p:cNvSpPr>
          <p:nvPr>
            <p:ph type="body" sz="quarter" idx="10"/>
          </p:nvPr>
        </p:nvSpPr>
        <p:spPr/>
        <p:txBody>
          <a:bodyPr/>
          <a:lstStyle/>
          <a:p>
            <a:r>
              <a:rPr lang="en-US" dirty="0"/>
              <a:t>Remarks can be “manually” associated using cryptic commands. Find association formats in the page: </a:t>
            </a:r>
            <a:r>
              <a:rPr lang="en-US" dirty="0">
                <a:hlinkClick r:id="rId2"/>
              </a:rPr>
              <a:t>https://central.sabre.com/s/article/add-name-associated-pnr-fields-as</a:t>
            </a:r>
            <a:r>
              <a:rPr lang="en-US" dirty="0"/>
              <a:t> </a:t>
            </a:r>
          </a:p>
          <a:p>
            <a:r>
              <a:rPr lang="en-US" dirty="0"/>
              <a:t> </a:t>
            </a:r>
          </a:p>
        </p:txBody>
      </p:sp>
      <p:sp>
        <p:nvSpPr>
          <p:cNvPr id="4" name="Title 3">
            <a:extLst>
              <a:ext uri="{FF2B5EF4-FFF2-40B4-BE49-F238E27FC236}">
                <a16:creationId xmlns:a16="http://schemas.microsoft.com/office/drawing/2014/main" id="{5F276C74-61AC-6978-EFCC-BFBCACB657D7}"/>
              </a:ext>
            </a:extLst>
          </p:cNvPr>
          <p:cNvSpPr>
            <a:spLocks noGrp="1"/>
          </p:cNvSpPr>
          <p:nvPr>
            <p:ph type="title"/>
          </p:nvPr>
        </p:nvSpPr>
        <p:spPr/>
        <p:txBody>
          <a:bodyPr/>
          <a:lstStyle/>
          <a:p>
            <a:r>
              <a:rPr lang="en-US" dirty="0" err="1"/>
              <a:t>SabreCommandLLSRQ</a:t>
            </a:r>
            <a:r>
              <a:rPr lang="en-US" dirty="0"/>
              <a:t> – Associated Remarks</a:t>
            </a:r>
          </a:p>
        </p:txBody>
      </p:sp>
      <p:pic>
        <p:nvPicPr>
          <p:cNvPr id="16" name="Picture 15">
            <a:extLst>
              <a:ext uri="{FF2B5EF4-FFF2-40B4-BE49-F238E27FC236}">
                <a16:creationId xmlns:a16="http://schemas.microsoft.com/office/drawing/2014/main" id="{9A66A09D-9ED9-7716-5E06-29962CEF8C8F}"/>
              </a:ext>
            </a:extLst>
          </p:cNvPr>
          <p:cNvPicPr>
            <a:picLocks noChangeAspect="1"/>
          </p:cNvPicPr>
          <p:nvPr/>
        </p:nvPicPr>
        <p:blipFill>
          <a:blip r:embed="rId3"/>
          <a:stretch>
            <a:fillRect/>
          </a:stretch>
        </p:blipFill>
        <p:spPr>
          <a:xfrm>
            <a:off x="6096000" y="2332766"/>
            <a:ext cx="5168266" cy="4089670"/>
          </a:xfrm>
          <a:prstGeom prst="rect">
            <a:avLst/>
          </a:prstGeom>
        </p:spPr>
      </p:pic>
      <p:pic>
        <p:nvPicPr>
          <p:cNvPr id="21" name="Picture 20">
            <a:extLst>
              <a:ext uri="{FF2B5EF4-FFF2-40B4-BE49-F238E27FC236}">
                <a16:creationId xmlns:a16="http://schemas.microsoft.com/office/drawing/2014/main" id="{6E424C9C-6C44-FB83-6F4D-C0BB09DB8D9C}"/>
              </a:ext>
            </a:extLst>
          </p:cNvPr>
          <p:cNvPicPr>
            <a:picLocks noChangeAspect="1"/>
          </p:cNvPicPr>
          <p:nvPr/>
        </p:nvPicPr>
        <p:blipFill>
          <a:blip r:embed="rId4"/>
          <a:stretch>
            <a:fillRect/>
          </a:stretch>
        </p:blipFill>
        <p:spPr>
          <a:xfrm>
            <a:off x="582930" y="2648513"/>
            <a:ext cx="4352563" cy="2659899"/>
          </a:xfrm>
          <a:prstGeom prst="rect">
            <a:avLst/>
          </a:prstGeom>
        </p:spPr>
      </p:pic>
    </p:spTree>
    <p:extLst>
      <p:ext uri="{BB962C8B-B14F-4D97-AF65-F5344CB8AC3E}">
        <p14:creationId xmlns:p14="http://schemas.microsoft.com/office/powerpoint/2010/main" val="340760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E725B-BE4C-5D9C-DD72-25DE19196C13}"/>
              </a:ext>
            </a:extLst>
          </p:cNvPr>
          <p:cNvSpPr>
            <a:spLocks noGrp="1"/>
          </p:cNvSpPr>
          <p:nvPr>
            <p:ph type="body" sz="quarter" idx="10"/>
          </p:nvPr>
        </p:nvSpPr>
        <p:spPr>
          <a:xfrm>
            <a:off x="582930" y="1501747"/>
            <a:ext cx="10999470" cy="304800"/>
          </a:xfrm>
        </p:spPr>
        <p:txBody>
          <a:bodyPr/>
          <a:lstStyle/>
          <a:p>
            <a:r>
              <a:rPr lang="en-US" dirty="0"/>
              <a:t>Credit card data added with 5- command. </a:t>
            </a:r>
          </a:p>
        </p:txBody>
      </p:sp>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a:t>
            </a:r>
            <a:r>
              <a:rPr lang="en-US" b="1" dirty="0">
                <a:solidFill>
                  <a:schemeClr val="accent1"/>
                </a:solidFill>
              </a:rPr>
              <a:t>ON</a:t>
            </a:r>
            <a:r>
              <a:rPr lang="en-US" dirty="0"/>
              <a:t> – SR360 display – “5-”</a:t>
            </a:r>
          </a:p>
        </p:txBody>
      </p:sp>
      <p:pic>
        <p:nvPicPr>
          <p:cNvPr id="10" name="Picture 9">
            <a:extLst>
              <a:ext uri="{FF2B5EF4-FFF2-40B4-BE49-F238E27FC236}">
                <a16:creationId xmlns:a16="http://schemas.microsoft.com/office/drawing/2014/main" id="{FE99D9A7-53A0-6F67-F0B5-8E504B8CC355}"/>
              </a:ext>
            </a:extLst>
          </p:cNvPr>
          <p:cNvPicPr>
            <a:picLocks noChangeAspect="1"/>
          </p:cNvPicPr>
          <p:nvPr/>
        </p:nvPicPr>
        <p:blipFill>
          <a:blip r:embed="rId2"/>
          <a:stretch>
            <a:fillRect/>
          </a:stretch>
        </p:blipFill>
        <p:spPr>
          <a:xfrm>
            <a:off x="582930" y="1976114"/>
            <a:ext cx="4339799" cy="4462162"/>
          </a:xfrm>
          <a:prstGeom prst="rect">
            <a:avLst/>
          </a:prstGeom>
        </p:spPr>
      </p:pic>
      <p:pic>
        <p:nvPicPr>
          <p:cNvPr id="12" name="Picture 11">
            <a:extLst>
              <a:ext uri="{FF2B5EF4-FFF2-40B4-BE49-F238E27FC236}">
                <a16:creationId xmlns:a16="http://schemas.microsoft.com/office/drawing/2014/main" id="{195ABAE7-EA96-1D52-E6EC-511E17AA9501}"/>
              </a:ext>
            </a:extLst>
          </p:cNvPr>
          <p:cNvPicPr>
            <a:picLocks noChangeAspect="1"/>
          </p:cNvPicPr>
          <p:nvPr/>
        </p:nvPicPr>
        <p:blipFill>
          <a:blip r:embed="rId3"/>
          <a:stretch>
            <a:fillRect/>
          </a:stretch>
        </p:blipFill>
        <p:spPr>
          <a:xfrm>
            <a:off x="6425044" y="4406117"/>
            <a:ext cx="3785603" cy="1932353"/>
          </a:xfrm>
          <a:prstGeom prst="rect">
            <a:avLst/>
          </a:prstGeom>
        </p:spPr>
      </p:pic>
      <p:sp>
        <p:nvSpPr>
          <p:cNvPr id="13" name="Text Placeholder 1">
            <a:extLst>
              <a:ext uri="{FF2B5EF4-FFF2-40B4-BE49-F238E27FC236}">
                <a16:creationId xmlns:a16="http://schemas.microsoft.com/office/drawing/2014/main" id="{B750EA85-BAFB-6385-2302-A76BA7420E86}"/>
              </a:ext>
            </a:extLst>
          </p:cNvPr>
          <p:cNvSpPr txBox="1">
            <a:spLocks/>
          </p:cNvSpPr>
          <p:nvPr/>
        </p:nvSpPr>
        <p:spPr>
          <a:xfrm>
            <a:off x="6016669" y="1654147"/>
            <a:ext cx="5461348" cy="2293816"/>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For an undefined period, Sabre will still display the 5- remark in the PNR, although it won’t be explicit in the Remarks area. This “hidden” remark can be accessed by the command *-</a:t>
            </a:r>
          </a:p>
        </p:txBody>
      </p:sp>
      <p:sp>
        <p:nvSpPr>
          <p:cNvPr id="28" name="Arrow: Down 27">
            <a:extLst>
              <a:ext uri="{FF2B5EF4-FFF2-40B4-BE49-F238E27FC236}">
                <a16:creationId xmlns:a16="http://schemas.microsoft.com/office/drawing/2014/main" id="{96C6CDEB-E083-B616-AD07-0E63D0D5B569}"/>
              </a:ext>
            </a:extLst>
          </p:cNvPr>
          <p:cNvSpPr/>
          <p:nvPr/>
        </p:nvSpPr>
        <p:spPr>
          <a:xfrm>
            <a:off x="7919100" y="3555842"/>
            <a:ext cx="496864" cy="651353"/>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bg1"/>
              </a:solidFill>
            </a:endParaRPr>
          </a:p>
        </p:txBody>
      </p:sp>
    </p:spTree>
    <p:extLst>
      <p:ext uri="{BB962C8B-B14F-4D97-AF65-F5344CB8AC3E}">
        <p14:creationId xmlns:p14="http://schemas.microsoft.com/office/powerpoint/2010/main" val="500619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34612-8547-EEAF-E37A-6E7A9B34C434}"/>
              </a:ext>
            </a:extLst>
          </p:cNvPr>
          <p:cNvSpPr>
            <a:spLocks noGrp="1"/>
          </p:cNvSpPr>
          <p:nvPr>
            <p:ph type="body" sz="quarter" idx="10"/>
          </p:nvPr>
        </p:nvSpPr>
        <p:spPr/>
        <p:txBody>
          <a:bodyPr/>
          <a:lstStyle/>
          <a:p>
            <a:r>
              <a:rPr lang="en-US" dirty="0"/>
              <a:t>Display shows the * indicating the remark association. </a:t>
            </a:r>
          </a:p>
          <a:p>
            <a:r>
              <a:rPr lang="en-US" dirty="0"/>
              <a:t> </a:t>
            </a:r>
          </a:p>
        </p:txBody>
      </p:sp>
      <p:sp>
        <p:nvSpPr>
          <p:cNvPr id="4" name="Title 3">
            <a:extLst>
              <a:ext uri="{FF2B5EF4-FFF2-40B4-BE49-F238E27FC236}">
                <a16:creationId xmlns:a16="http://schemas.microsoft.com/office/drawing/2014/main" id="{5F276C74-61AC-6978-EFCC-BFBCACB657D7}"/>
              </a:ext>
            </a:extLst>
          </p:cNvPr>
          <p:cNvSpPr>
            <a:spLocks noGrp="1"/>
          </p:cNvSpPr>
          <p:nvPr>
            <p:ph type="title"/>
          </p:nvPr>
        </p:nvSpPr>
        <p:spPr/>
        <p:txBody>
          <a:bodyPr/>
          <a:lstStyle/>
          <a:p>
            <a:r>
              <a:rPr lang="en-US" dirty="0" err="1"/>
              <a:t>SabreCommandLLSRQ</a:t>
            </a:r>
            <a:r>
              <a:rPr lang="en-US" dirty="0"/>
              <a:t> – Associated Remarks</a:t>
            </a:r>
          </a:p>
        </p:txBody>
      </p:sp>
      <p:pic>
        <p:nvPicPr>
          <p:cNvPr id="20" name="Picture 19">
            <a:extLst>
              <a:ext uri="{FF2B5EF4-FFF2-40B4-BE49-F238E27FC236}">
                <a16:creationId xmlns:a16="http://schemas.microsoft.com/office/drawing/2014/main" id="{FB10E695-370A-173B-7D76-09E6470DEE88}"/>
              </a:ext>
            </a:extLst>
          </p:cNvPr>
          <p:cNvPicPr>
            <a:picLocks noChangeAspect="1"/>
          </p:cNvPicPr>
          <p:nvPr/>
        </p:nvPicPr>
        <p:blipFill>
          <a:blip r:embed="rId2"/>
          <a:stretch>
            <a:fillRect/>
          </a:stretch>
        </p:blipFill>
        <p:spPr>
          <a:xfrm>
            <a:off x="582930" y="2072659"/>
            <a:ext cx="7696774" cy="3722121"/>
          </a:xfrm>
          <a:prstGeom prst="rect">
            <a:avLst/>
          </a:prstGeom>
        </p:spPr>
      </p:pic>
    </p:spTree>
    <p:extLst>
      <p:ext uri="{BB962C8B-B14F-4D97-AF65-F5344CB8AC3E}">
        <p14:creationId xmlns:p14="http://schemas.microsoft.com/office/powerpoint/2010/main" val="826987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9E6198-AC07-7AD2-9927-8170A6456669}"/>
              </a:ext>
            </a:extLst>
          </p:cNvPr>
          <p:cNvSpPr>
            <a:spLocks noGrp="1"/>
          </p:cNvSpPr>
          <p:nvPr>
            <p:ph type="title"/>
          </p:nvPr>
        </p:nvSpPr>
        <p:spPr>
          <a:xfrm>
            <a:off x="573136" y="1258087"/>
            <a:ext cx="11152018" cy="2814779"/>
          </a:xfrm>
        </p:spPr>
        <p:txBody>
          <a:bodyPr/>
          <a:lstStyle/>
          <a:p>
            <a:r>
              <a:rPr lang="en-US" dirty="0"/>
              <a:t>API services and Association capabilities</a:t>
            </a:r>
            <a:br>
              <a:rPr lang="en-US" dirty="0"/>
            </a:br>
            <a:endParaRPr lang="en-US" dirty="0"/>
          </a:p>
        </p:txBody>
      </p:sp>
      <p:sp>
        <p:nvSpPr>
          <p:cNvPr id="13" name="Title 6">
            <a:extLst>
              <a:ext uri="{FF2B5EF4-FFF2-40B4-BE49-F238E27FC236}">
                <a16:creationId xmlns:a16="http://schemas.microsoft.com/office/drawing/2014/main" id="{ADB8B71D-B3AC-5F53-6C8A-52EC153A778E}"/>
              </a:ext>
            </a:extLst>
          </p:cNvPr>
          <p:cNvSpPr txBox="1">
            <a:spLocks/>
          </p:cNvSpPr>
          <p:nvPr/>
        </p:nvSpPr>
        <p:spPr>
          <a:xfrm>
            <a:off x="573136" y="4992241"/>
            <a:ext cx="6381320" cy="520862"/>
          </a:xfrm>
          <a:prstGeom prst="rect">
            <a:avLst/>
          </a:prstGeom>
          <a:noFill/>
          <a:effectLst/>
        </p:spPr>
        <p:txBody>
          <a:bodyPr vert="horz" wrap="square" lIns="0" tIns="0" rIns="0" bIns="0" rtlCol="0" anchor="b" anchorCtr="0">
            <a:noAutofit/>
          </a:bodyPr>
          <a:lstStyle>
            <a:lvl1pPr algn="l" defTabSz="914400" rtl="0" eaLnBrk="1" latinLnBrk="0" hangingPunct="1">
              <a:lnSpc>
                <a:spcPct val="90000"/>
              </a:lnSpc>
              <a:spcBef>
                <a:spcPct val="0"/>
              </a:spcBef>
              <a:buNone/>
              <a:defRPr sz="4800" b="0" i="0" kern="1200" cap="none" baseline="0">
                <a:solidFill>
                  <a:schemeClr val="accent2"/>
                </a:solidFill>
                <a:latin typeface="+mj-lt"/>
                <a:ea typeface="+mj-ea"/>
                <a:cs typeface="Roboto Light" charset="0"/>
              </a:defRPr>
            </a:lvl1pPr>
          </a:lstStyle>
          <a:p>
            <a:r>
              <a:rPr lang="en-US" sz="3200" dirty="0"/>
              <a:t>REST APIs</a:t>
            </a:r>
          </a:p>
        </p:txBody>
      </p:sp>
    </p:spTree>
    <p:extLst>
      <p:ext uri="{BB962C8B-B14F-4D97-AF65-F5344CB8AC3E}">
        <p14:creationId xmlns:p14="http://schemas.microsoft.com/office/powerpoint/2010/main" val="1992262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60B4E-26D6-F0F8-24AB-A5622583DBC5}"/>
              </a:ext>
            </a:extLst>
          </p:cNvPr>
          <p:cNvSpPr>
            <a:spLocks noGrp="1"/>
          </p:cNvSpPr>
          <p:nvPr>
            <p:ph sz="quarter" idx="11"/>
          </p:nvPr>
        </p:nvSpPr>
        <p:spPr>
          <a:xfrm>
            <a:off x="582930" y="1574157"/>
            <a:ext cx="10972800" cy="4544009"/>
          </a:xfrm>
        </p:spPr>
        <p:txBody>
          <a:bodyPr/>
          <a:lstStyle/>
          <a:p>
            <a:r>
              <a:rPr lang="en-US" sz="2000" dirty="0" err="1"/>
              <a:t>GetBooking</a:t>
            </a:r>
            <a:endParaRPr lang="en-US" sz="2000" dirty="0"/>
          </a:p>
          <a:p>
            <a:pPr lvl="1"/>
            <a:r>
              <a:rPr lang="en-US" sz="1400" dirty="0">
                <a:hlinkClick r:id="rId2"/>
              </a:rPr>
              <a:t>https://developer.sabre.com/docs/rest_apis/trip/orders/booking_management</a:t>
            </a:r>
            <a:r>
              <a:rPr lang="en-US" sz="1400" dirty="0"/>
              <a:t> </a:t>
            </a:r>
          </a:p>
          <a:p>
            <a:r>
              <a:rPr lang="en-US" sz="2000" dirty="0" err="1"/>
              <a:t>CreateBooking</a:t>
            </a:r>
            <a:endParaRPr lang="en-US" sz="2000" dirty="0"/>
          </a:p>
          <a:p>
            <a:pPr lvl="1"/>
            <a:r>
              <a:rPr lang="en-US" sz="1400" dirty="0">
                <a:hlinkClick r:id="rId2"/>
              </a:rPr>
              <a:t>https://developer.sabre.com/docs/rest_apis/trip/orders/booking_management</a:t>
            </a:r>
            <a:endParaRPr lang="en-US" sz="1400" dirty="0"/>
          </a:p>
          <a:p>
            <a:r>
              <a:rPr lang="en-US" sz="1800" dirty="0"/>
              <a:t>Create Passenger Name Record</a:t>
            </a:r>
          </a:p>
          <a:p>
            <a:pPr lvl="1"/>
            <a:r>
              <a:rPr lang="en-US" sz="1400" dirty="0">
                <a:hlinkClick r:id="rId3"/>
              </a:rPr>
              <a:t>https://developer.sabre.com/docs/rest_apis/air/book/create_passenger_name_record</a:t>
            </a:r>
            <a:endParaRPr lang="en-US" sz="1400" dirty="0"/>
          </a:p>
          <a:p>
            <a:r>
              <a:rPr lang="en-US" sz="1800" dirty="0"/>
              <a:t>Enhanced Air Ticket</a:t>
            </a:r>
          </a:p>
          <a:p>
            <a:pPr lvl="1"/>
            <a:r>
              <a:rPr lang="en-US" sz="1400" dirty="0">
                <a:hlinkClick r:id="rId4"/>
              </a:rPr>
              <a:t>https://developer.sabre.com/docs/rest_apis/air/fulfill/enhanced_air_ticket</a:t>
            </a:r>
            <a:r>
              <a:rPr lang="en-US" sz="1400" dirty="0"/>
              <a:t>  </a:t>
            </a:r>
          </a:p>
        </p:txBody>
      </p:sp>
      <p:sp>
        <p:nvSpPr>
          <p:cNvPr id="4" name="Title 3">
            <a:extLst>
              <a:ext uri="{FF2B5EF4-FFF2-40B4-BE49-F238E27FC236}">
                <a16:creationId xmlns:a16="http://schemas.microsoft.com/office/drawing/2014/main" id="{C346C31C-5687-F2CC-F9E5-956910725CAB}"/>
              </a:ext>
            </a:extLst>
          </p:cNvPr>
          <p:cNvSpPr>
            <a:spLocks noGrp="1"/>
          </p:cNvSpPr>
          <p:nvPr>
            <p:ph type="title"/>
          </p:nvPr>
        </p:nvSpPr>
        <p:spPr/>
        <p:txBody>
          <a:bodyPr/>
          <a:lstStyle/>
          <a:p>
            <a:r>
              <a:rPr lang="en-US" dirty="0"/>
              <a:t>REST APIs that currently support Wallet </a:t>
            </a:r>
          </a:p>
        </p:txBody>
      </p:sp>
    </p:spTree>
    <p:extLst>
      <p:ext uri="{BB962C8B-B14F-4D97-AF65-F5344CB8AC3E}">
        <p14:creationId xmlns:p14="http://schemas.microsoft.com/office/powerpoint/2010/main" val="2626655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09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E725B-BE4C-5D9C-DD72-25DE19196C13}"/>
              </a:ext>
            </a:extLst>
          </p:cNvPr>
          <p:cNvSpPr>
            <a:spLocks noGrp="1"/>
          </p:cNvSpPr>
          <p:nvPr>
            <p:ph type="body" sz="quarter" idx="10"/>
          </p:nvPr>
        </p:nvSpPr>
        <p:spPr>
          <a:xfrm>
            <a:off x="582930" y="1501747"/>
            <a:ext cx="10999470" cy="304800"/>
          </a:xfrm>
        </p:spPr>
        <p:txBody>
          <a:bodyPr/>
          <a:lstStyle/>
          <a:p>
            <a:r>
              <a:rPr lang="en-US" dirty="0"/>
              <a:t>Form of Payment data added using FOP command:</a:t>
            </a:r>
          </a:p>
        </p:txBody>
      </p:sp>
      <p:sp>
        <p:nvSpPr>
          <p:cNvPr id="4" name="Title 3">
            <a:extLst>
              <a:ext uri="{FF2B5EF4-FFF2-40B4-BE49-F238E27FC236}">
                <a16:creationId xmlns:a16="http://schemas.microsoft.com/office/drawing/2014/main" id="{4D123B2D-0083-633A-A081-2C338DABC37F}"/>
              </a:ext>
            </a:extLst>
          </p:cNvPr>
          <p:cNvSpPr>
            <a:spLocks noGrp="1"/>
          </p:cNvSpPr>
          <p:nvPr>
            <p:ph type="title"/>
          </p:nvPr>
        </p:nvSpPr>
        <p:spPr/>
        <p:txBody>
          <a:bodyPr/>
          <a:lstStyle/>
          <a:p>
            <a:r>
              <a:rPr lang="en-US" dirty="0"/>
              <a:t>PNAPNR </a:t>
            </a:r>
            <a:r>
              <a:rPr lang="en-US" b="1" dirty="0">
                <a:solidFill>
                  <a:schemeClr val="accent1"/>
                </a:solidFill>
              </a:rPr>
              <a:t>ON</a:t>
            </a:r>
            <a:r>
              <a:rPr lang="en-US" dirty="0"/>
              <a:t> – SR360 display – “FOP”</a:t>
            </a:r>
          </a:p>
        </p:txBody>
      </p:sp>
      <p:sp>
        <p:nvSpPr>
          <p:cNvPr id="13" name="Text Placeholder 1">
            <a:extLst>
              <a:ext uri="{FF2B5EF4-FFF2-40B4-BE49-F238E27FC236}">
                <a16:creationId xmlns:a16="http://schemas.microsoft.com/office/drawing/2014/main" id="{B750EA85-BAFB-6385-2302-A76BA7420E86}"/>
              </a:ext>
            </a:extLst>
          </p:cNvPr>
          <p:cNvSpPr txBox="1">
            <a:spLocks/>
          </p:cNvSpPr>
          <p:nvPr/>
        </p:nvSpPr>
        <p:spPr>
          <a:xfrm>
            <a:off x="4997885" y="3599984"/>
            <a:ext cx="6611185" cy="282808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When adding the Form of Payment using the FOP entry in SR360, Sabre will still display the form of payment in both *FOP and *-</a:t>
            </a:r>
          </a:p>
          <a:p>
            <a:pPr>
              <a:lnSpc>
                <a:spcPct val="150000"/>
              </a:lnSpc>
            </a:pPr>
            <a:r>
              <a:rPr lang="en-US" dirty="0"/>
              <a:t>In this example, FOP 3 and FOP4 were added using command FOPCK and FOP*VI4444333322221111#05/29</a:t>
            </a:r>
          </a:p>
        </p:txBody>
      </p:sp>
      <p:pic>
        <p:nvPicPr>
          <p:cNvPr id="5" name="Picture 4">
            <a:extLst>
              <a:ext uri="{FF2B5EF4-FFF2-40B4-BE49-F238E27FC236}">
                <a16:creationId xmlns:a16="http://schemas.microsoft.com/office/drawing/2014/main" id="{1DA5369E-324B-AFD4-F499-3E50742FAE27}"/>
              </a:ext>
            </a:extLst>
          </p:cNvPr>
          <p:cNvPicPr>
            <a:picLocks noChangeAspect="1"/>
          </p:cNvPicPr>
          <p:nvPr/>
        </p:nvPicPr>
        <p:blipFill>
          <a:blip r:embed="rId2"/>
          <a:stretch>
            <a:fillRect/>
          </a:stretch>
        </p:blipFill>
        <p:spPr>
          <a:xfrm>
            <a:off x="582930" y="1914336"/>
            <a:ext cx="3832826" cy="4371053"/>
          </a:xfrm>
          <a:prstGeom prst="rect">
            <a:avLst/>
          </a:prstGeom>
        </p:spPr>
      </p:pic>
      <p:pic>
        <p:nvPicPr>
          <p:cNvPr id="7" name="Picture 6">
            <a:extLst>
              <a:ext uri="{FF2B5EF4-FFF2-40B4-BE49-F238E27FC236}">
                <a16:creationId xmlns:a16="http://schemas.microsoft.com/office/drawing/2014/main" id="{FC4A1FD4-2CDF-6A62-D68C-6740CC194BA5}"/>
              </a:ext>
            </a:extLst>
          </p:cNvPr>
          <p:cNvPicPr>
            <a:picLocks noChangeAspect="1"/>
          </p:cNvPicPr>
          <p:nvPr/>
        </p:nvPicPr>
        <p:blipFill>
          <a:blip r:embed="rId3"/>
          <a:stretch>
            <a:fillRect/>
          </a:stretch>
        </p:blipFill>
        <p:spPr>
          <a:xfrm>
            <a:off x="4806687" y="1897995"/>
            <a:ext cx="2551956" cy="1442836"/>
          </a:xfrm>
          <a:prstGeom prst="rect">
            <a:avLst/>
          </a:prstGeom>
        </p:spPr>
      </p:pic>
      <p:pic>
        <p:nvPicPr>
          <p:cNvPr id="9" name="Picture 8">
            <a:extLst>
              <a:ext uri="{FF2B5EF4-FFF2-40B4-BE49-F238E27FC236}">
                <a16:creationId xmlns:a16="http://schemas.microsoft.com/office/drawing/2014/main" id="{4B1B35F7-8CC7-D03A-6DD5-58CD0A9377E6}"/>
              </a:ext>
            </a:extLst>
          </p:cNvPr>
          <p:cNvPicPr>
            <a:picLocks noChangeAspect="1"/>
          </p:cNvPicPr>
          <p:nvPr/>
        </p:nvPicPr>
        <p:blipFill>
          <a:blip r:embed="rId4"/>
          <a:stretch>
            <a:fillRect/>
          </a:stretch>
        </p:blipFill>
        <p:spPr>
          <a:xfrm>
            <a:off x="7571366" y="2237086"/>
            <a:ext cx="3579086" cy="950309"/>
          </a:xfrm>
          <a:prstGeom prst="rect">
            <a:avLst/>
          </a:prstGeom>
        </p:spPr>
      </p:pic>
    </p:spTree>
    <p:extLst>
      <p:ext uri="{BB962C8B-B14F-4D97-AF65-F5344CB8AC3E}">
        <p14:creationId xmlns:p14="http://schemas.microsoft.com/office/powerpoint/2010/main" val="366190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E8215-8B23-525D-76AB-0CAE9F987839}"/>
              </a:ext>
            </a:extLst>
          </p:cNvPr>
          <p:cNvSpPr>
            <a:spLocks noGrp="1"/>
          </p:cNvSpPr>
          <p:nvPr>
            <p:ph type="body" sz="quarter" idx="10"/>
          </p:nvPr>
        </p:nvSpPr>
        <p:spPr>
          <a:xfrm>
            <a:off x="596265" y="2366262"/>
            <a:ext cx="3921660" cy="212322"/>
          </a:xfrm>
        </p:spPr>
        <p:txBody>
          <a:bodyPr/>
          <a:lstStyle/>
          <a:p>
            <a:r>
              <a:rPr lang="en-US" dirty="0"/>
              <a:t>PCC OFF</a:t>
            </a:r>
          </a:p>
        </p:txBody>
      </p:sp>
      <p:pic>
        <p:nvPicPr>
          <p:cNvPr id="6" name="Content Placeholder 5">
            <a:extLst>
              <a:ext uri="{FF2B5EF4-FFF2-40B4-BE49-F238E27FC236}">
                <a16:creationId xmlns:a16="http://schemas.microsoft.com/office/drawing/2014/main" id="{8434A42A-BBC3-FE67-3566-662637F06312}"/>
              </a:ext>
            </a:extLst>
          </p:cNvPr>
          <p:cNvPicPr>
            <a:picLocks noGrp="1" noChangeAspect="1"/>
          </p:cNvPicPr>
          <p:nvPr>
            <p:ph sz="quarter" idx="11"/>
          </p:nvPr>
        </p:nvPicPr>
        <p:blipFill>
          <a:blip r:embed="rId2"/>
          <a:stretch>
            <a:fillRect/>
          </a:stretch>
        </p:blipFill>
        <p:spPr>
          <a:xfrm>
            <a:off x="582930" y="2833807"/>
            <a:ext cx="4999153" cy="3147333"/>
          </a:xfrm>
        </p:spPr>
      </p:pic>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p:txBody>
          <a:bodyPr/>
          <a:lstStyle/>
          <a:p>
            <a:r>
              <a:rPr lang="en-US" dirty="0"/>
              <a:t>PNR created PNAPNR </a:t>
            </a:r>
            <a:r>
              <a:rPr lang="en-US" b="1" u="sng" dirty="0">
                <a:solidFill>
                  <a:srgbClr val="FF0000"/>
                </a:solidFill>
              </a:rPr>
              <a:t>OFF</a:t>
            </a:r>
            <a:r>
              <a:rPr lang="en-US" dirty="0"/>
              <a:t> and retrieved </a:t>
            </a:r>
            <a:r>
              <a:rPr lang="en-US" b="1" u="sng" dirty="0">
                <a:solidFill>
                  <a:srgbClr val="FF0000"/>
                </a:solidFill>
              </a:rPr>
              <a:t>ON</a:t>
            </a:r>
          </a:p>
        </p:txBody>
      </p:sp>
      <p:pic>
        <p:nvPicPr>
          <p:cNvPr id="10" name="Picture 9">
            <a:extLst>
              <a:ext uri="{FF2B5EF4-FFF2-40B4-BE49-F238E27FC236}">
                <a16:creationId xmlns:a16="http://schemas.microsoft.com/office/drawing/2014/main" id="{11971275-CFA3-B108-D303-F60ACD1FEE25}"/>
              </a:ext>
            </a:extLst>
          </p:cNvPr>
          <p:cNvPicPr>
            <a:picLocks noChangeAspect="1"/>
          </p:cNvPicPr>
          <p:nvPr/>
        </p:nvPicPr>
        <p:blipFill>
          <a:blip r:embed="rId3"/>
          <a:stretch>
            <a:fillRect/>
          </a:stretch>
        </p:blipFill>
        <p:spPr>
          <a:xfrm>
            <a:off x="6212511" y="2833807"/>
            <a:ext cx="4953429" cy="3520745"/>
          </a:xfrm>
          <a:prstGeom prst="rect">
            <a:avLst/>
          </a:prstGeom>
        </p:spPr>
      </p:pic>
      <p:sp>
        <p:nvSpPr>
          <p:cNvPr id="2" name="Text Placeholder 2">
            <a:extLst>
              <a:ext uri="{FF2B5EF4-FFF2-40B4-BE49-F238E27FC236}">
                <a16:creationId xmlns:a16="http://schemas.microsoft.com/office/drawing/2014/main" id="{7C98B59A-CFFA-2DEC-A7F0-FB40A1C537DE}"/>
              </a:ext>
            </a:extLst>
          </p:cNvPr>
          <p:cNvSpPr txBox="1">
            <a:spLocks/>
          </p:cNvSpPr>
          <p:nvPr/>
        </p:nvSpPr>
        <p:spPr>
          <a:xfrm>
            <a:off x="596265" y="1432592"/>
            <a:ext cx="10999470" cy="304800"/>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System will convert the 5- data into a FOP field. </a:t>
            </a:r>
          </a:p>
        </p:txBody>
      </p:sp>
      <p:sp>
        <p:nvSpPr>
          <p:cNvPr id="4" name="Text Placeholder 2">
            <a:extLst>
              <a:ext uri="{FF2B5EF4-FFF2-40B4-BE49-F238E27FC236}">
                <a16:creationId xmlns:a16="http://schemas.microsoft.com/office/drawing/2014/main" id="{84CF6A8A-50C6-7F44-62BF-1A84A63B4995}"/>
              </a:ext>
            </a:extLst>
          </p:cNvPr>
          <p:cNvSpPr txBox="1">
            <a:spLocks/>
          </p:cNvSpPr>
          <p:nvPr/>
        </p:nvSpPr>
        <p:spPr>
          <a:xfrm>
            <a:off x="6322747" y="2366262"/>
            <a:ext cx="3921660" cy="21232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PCC ON</a:t>
            </a:r>
          </a:p>
        </p:txBody>
      </p:sp>
    </p:spTree>
    <p:extLst>
      <p:ext uri="{BB962C8B-B14F-4D97-AF65-F5344CB8AC3E}">
        <p14:creationId xmlns:p14="http://schemas.microsoft.com/office/powerpoint/2010/main" val="120858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p:txBody>
          <a:bodyPr/>
          <a:lstStyle/>
          <a:p>
            <a:r>
              <a:rPr lang="en-US" dirty="0"/>
              <a:t>PNR created PNAPNR </a:t>
            </a:r>
            <a:r>
              <a:rPr lang="en-US" b="1" u="sng" dirty="0">
                <a:solidFill>
                  <a:srgbClr val="FF0000"/>
                </a:solidFill>
              </a:rPr>
              <a:t>ON</a:t>
            </a:r>
            <a:r>
              <a:rPr lang="en-US" dirty="0"/>
              <a:t> and retrieved </a:t>
            </a:r>
            <a:r>
              <a:rPr lang="en-US" b="1" u="sng" dirty="0">
                <a:solidFill>
                  <a:srgbClr val="FF0000"/>
                </a:solidFill>
              </a:rPr>
              <a:t>OFF</a:t>
            </a:r>
          </a:p>
        </p:txBody>
      </p:sp>
      <p:sp>
        <p:nvSpPr>
          <p:cNvPr id="12" name="Text Placeholder 2">
            <a:extLst>
              <a:ext uri="{FF2B5EF4-FFF2-40B4-BE49-F238E27FC236}">
                <a16:creationId xmlns:a16="http://schemas.microsoft.com/office/drawing/2014/main" id="{ED10069D-3346-B5D9-E461-DAD38523E101}"/>
              </a:ext>
            </a:extLst>
          </p:cNvPr>
          <p:cNvSpPr>
            <a:spLocks noGrp="1"/>
          </p:cNvSpPr>
          <p:nvPr>
            <p:ph type="body" sz="quarter" idx="10"/>
          </p:nvPr>
        </p:nvSpPr>
        <p:spPr>
          <a:xfrm>
            <a:off x="582613" y="1549400"/>
            <a:ext cx="10999787" cy="304800"/>
          </a:xfrm>
        </p:spPr>
        <p:txBody>
          <a:bodyPr/>
          <a:lstStyle/>
          <a:p>
            <a:r>
              <a:rPr lang="en-US" dirty="0"/>
              <a:t>PCC OFF will show a FOP field, but the 5- remarks will be expanded by default.</a:t>
            </a:r>
          </a:p>
        </p:txBody>
      </p:sp>
      <p:pic>
        <p:nvPicPr>
          <p:cNvPr id="10" name="Picture 9">
            <a:extLst>
              <a:ext uri="{FF2B5EF4-FFF2-40B4-BE49-F238E27FC236}">
                <a16:creationId xmlns:a16="http://schemas.microsoft.com/office/drawing/2014/main" id="{64E83E80-597A-0470-3674-62DFCBE9728E}"/>
              </a:ext>
            </a:extLst>
          </p:cNvPr>
          <p:cNvPicPr>
            <a:picLocks noChangeAspect="1"/>
          </p:cNvPicPr>
          <p:nvPr/>
        </p:nvPicPr>
        <p:blipFill>
          <a:blip r:embed="rId2"/>
          <a:stretch>
            <a:fillRect/>
          </a:stretch>
        </p:blipFill>
        <p:spPr>
          <a:xfrm>
            <a:off x="6479862" y="2661611"/>
            <a:ext cx="5129525" cy="3831047"/>
          </a:xfrm>
          <a:prstGeom prst="rect">
            <a:avLst/>
          </a:prstGeom>
        </p:spPr>
      </p:pic>
      <p:pic>
        <p:nvPicPr>
          <p:cNvPr id="15" name="Picture 14">
            <a:extLst>
              <a:ext uri="{FF2B5EF4-FFF2-40B4-BE49-F238E27FC236}">
                <a16:creationId xmlns:a16="http://schemas.microsoft.com/office/drawing/2014/main" id="{45A75BEF-FB52-9DB1-F738-046ADDD87229}"/>
              </a:ext>
            </a:extLst>
          </p:cNvPr>
          <p:cNvPicPr>
            <a:picLocks noChangeAspect="1"/>
          </p:cNvPicPr>
          <p:nvPr/>
        </p:nvPicPr>
        <p:blipFill>
          <a:blip r:embed="rId3"/>
          <a:stretch>
            <a:fillRect/>
          </a:stretch>
        </p:blipFill>
        <p:spPr>
          <a:xfrm>
            <a:off x="582613" y="2661611"/>
            <a:ext cx="5814775" cy="3426040"/>
          </a:xfrm>
          <a:prstGeom prst="rect">
            <a:avLst/>
          </a:prstGeom>
        </p:spPr>
      </p:pic>
      <p:sp>
        <p:nvSpPr>
          <p:cNvPr id="2" name="Text Placeholder 2">
            <a:extLst>
              <a:ext uri="{FF2B5EF4-FFF2-40B4-BE49-F238E27FC236}">
                <a16:creationId xmlns:a16="http://schemas.microsoft.com/office/drawing/2014/main" id="{31DD650A-0CEC-BA58-06F6-62DC659FDA39}"/>
              </a:ext>
            </a:extLst>
          </p:cNvPr>
          <p:cNvSpPr txBox="1">
            <a:spLocks/>
          </p:cNvSpPr>
          <p:nvPr/>
        </p:nvSpPr>
        <p:spPr>
          <a:xfrm>
            <a:off x="6479862" y="2226231"/>
            <a:ext cx="3921660" cy="21232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PCC OFF</a:t>
            </a:r>
            <a:endParaRPr lang="en-US" dirty="0"/>
          </a:p>
        </p:txBody>
      </p:sp>
      <p:sp>
        <p:nvSpPr>
          <p:cNvPr id="3" name="Text Placeholder 2">
            <a:extLst>
              <a:ext uri="{FF2B5EF4-FFF2-40B4-BE49-F238E27FC236}">
                <a16:creationId xmlns:a16="http://schemas.microsoft.com/office/drawing/2014/main" id="{2F2BA8B2-78BE-8720-8C08-C90701609425}"/>
              </a:ext>
            </a:extLst>
          </p:cNvPr>
          <p:cNvSpPr txBox="1">
            <a:spLocks/>
          </p:cNvSpPr>
          <p:nvPr/>
        </p:nvSpPr>
        <p:spPr>
          <a:xfrm>
            <a:off x="582613" y="2226231"/>
            <a:ext cx="3921660" cy="212322"/>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accent1"/>
              </a:buClr>
              <a:buFont typeface="Arial" panose="020B0604020202020204" pitchFamily="34" charset="0"/>
              <a:buNone/>
              <a:tabLst>
                <a:tab pos="2286000" algn="l"/>
              </a:tabLst>
              <a:defRPr sz="2000" b="0" i="0" kern="1200" baseline="0">
                <a:solidFill>
                  <a:schemeClr val="accent2"/>
                </a:solidFill>
                <a:latin typeface="+mn-lt"/>
                <a:ea typeface="+mn-ea"/>
                <a:cs typeface="Roboto Light" charset="0"/>
              </a:defRPr>
            </a:lvl1pPr>
            <a:lvl2pPr marL="457200" indent="0" algn="l" defTabSz="914400" rtl="0" eaLnBrk="1" latinLnBrk="0" hangingPunct="1">
              <a:lnSpc>
                <a:spcPct val="90000"/>
              </a:lnSpc>
              <a:spcBef>
                <a:spcPts val="6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2pPr>
            <a:lvl3pPr marL="9144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3pPr>
            <a:lvl4pPr marL="1371600" indent="0" algn="l" defTabSz="914400" rtl="0" eaLnBrk="1" latinLnBrk="0" hangingPunct="1">
              <a:lnSpc>
                <a:spcPct val="90000"/>
              </a:lnSpc>
              <a:spcBef>
                <a:spcPts val="300"/>
              </a:spcBef>
              <a:spcAft>
                <a:spcPts val="300"/>
              </a:spcAft>
              <a:buClr>
                <a:schemeClr val="accent1"/>
              </a:buClr>
              <a:buFont typeface="Roboto" panose="02000000000000000000" pitchFamily="2" charset="0"/>
              <a:buNone/>
              <a:defRPr sz="2000" b="0" i="0" kern="1200">
                <a:solidFill>
                  <a:schemeClr val="tx2"/>
                </a:solidFill>
                <a:latin typeface="+mn-lt"/>
                <a:ea typeface="+mn-ea"/>
                <a:cs typeface="Roboto Light" charset="0"/>
              </a:defRPr>
            </a:lvl4pPr>
            <a:lvl5pPr marL="1828800" indent="0" algn="l" defTabSz="914400" rtl="0" eaLnBrk="1" latinLnBrk="0" hangingPunct="1">
              <a:lnSpc>
                <a:spcPct val="90000"/>
              </a:lnSpc>
              <a:spcBef>
                <a:spcPts val="300"/>
              </a:spcBef>
              <a:spcAft>
                <a:spcPts val="300"/>
              </a:spcAft>
              <a:buClr>
                <a:schemeClr val="accent1"/>
              </a:buClr>
              <a:buFont typeface="Arial" panose="020B0604020202020204" pitchFamily="34" charset="0"/>
              <a:buNone/>
              <a:defRPr sz="2000" b="0" i="0" kern="1200">
                <a:solidFill>
                  <a:schemeClr val="tx2"/>
                </a:solidFill>
                <a:latin typeface="+mn-lt"/>
                <a:ea typeface="+mn-ea"/>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PCC ON</a:t>
            </a:r>
          </a:p>
        </p:txBody>
      </p:sp>
    </p:spTree>
    <p:extLst>
      <p:ext uri="{BB962C8B-B14F-4D97-AF65-F5344CB8AC3E}">
        <p14:creationId xmlns:p14="http://schemas.microsoft.com/office/powerpoint/2010/main" val="63428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A4665D6-E09C-CE9B-6BA9-325D778CB3B5}"/>
              </a:ext>
            </a:extLst>
          </p:cNvPr>
          <p:cNvSpPr>
            <a:spLocks noGrp="1"/>
          </p:cNvSpPr>
          <p:nvPr>
            <p:ph type="body" sz="quarter" idx="10"/>
          </p:nvPr>
        </p:nvSpPr>
        <p:spPr/>
        <p:txBody>
          <a:bodyPr/>
          <a:lstStyle/>
          <a:p>
            <a:r>
              <a:rPr lang="en-US" b="1" dirty="0"/>
              <a:t>Regular text remarks will not be associated in the IUR. For those remarks nothing changes. </a:t>
            </a:r>
          </a:p>
        </p:txBody>
      </p:sp>
      <p:pic>
        <p:nvPicPr>
          <p:cNvPr id="7" name="Content Placeholder 6">
            <a:extLst>
              <a:ext uri="{FF2B5EF4-FFF2-40B4-BE49-F238E27FC236}">
                <a16:creationId xmlns:a16="http://schemas.microsoft.com/office/drawing/2014/main" id="{0C190AE3-DB2B-4ABA-EF8C-C918085A3DBE}"/>
              </a:ext>
            </a:extLst>
          </p:cNvPr>
          <p:cNvPicPr>
            <a:picLocks noGrp="1" noChangeAspect="1"/>
          </p:cNvPicPr>
          <p:nvPr>
            <p:ph sz="quarter" idx="11"/>
          </p:nvPr>
        </p:nvPicPr>
        <p:blipFill>
          <a:blip r:embed="rId2"/>
          <a:stretch>
            <a:fillRect/>
          </a:stretch>
        </p:blipFill>
        <p:spPr>
          <a:xfrm>
            <a:off x="455245" y="2058486"/>
            <a:ext cx="10871784" cy="4008355"/>
          </a:xfrm>
        </p:spPr>
      </p:pic>
      <p:sp>
        <p:nvSpPr>
          <p:cNvPr id="8" name="Title 7">
            <a:extLst>
              <a:ext uri="{FF2B5EF4-FFF2-40B4-BE49-F238E27FC236}">
                <a16:creationId xmlns:a16="http://schemas.microsoft.com/office/drawing/2014/main" id="{63CEE253-E6E5-E837-467B-7D00B4FB2F37}"/>
              </a:ext>
            </a:extLst>
          </p:cNvPr>
          <p:cNvSpPr>
            <a:spLocks noGrp="1"/>
          </p:cNvSpPr>
          <p:nvPr>
            <p:ph type="title"/>
          </p:nvPr>
        </p:nvSpPr>
        <p:spPr/>
        <p:txBody>
          <a:bodyPr/>
          <a:lstStyle/>
          <a:p>
            <a:r>
              <a:rPr lang="en-US" dirty="0"/>
              <a:t>IUR won’t change for remarks below</a:t>
            </a:r>
            <a:endParaRPr lang="en-US" b="1" u="sng" dirty="0">
              <a:solidFill>
                <a:srgbClr val="FF0000"/>
              </a:solidFill>
            </a:endParaRPr>
          </a:p>
        </p:txBody>
      </p:sp>
    </p:spTree>
    <p:extLst>
      <p:ext uri="{BB962C8B-B14F-4D97-AF65-F5344CB8AC3E}">
        <p14:creationId xmlns:p14="http://schemas.microsoft.com/office/powerpoint/2010/main" val="1825957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theme">
  <a:themeElements>
    <a:clrScheme name="Sabre 2020">
      <a:dk1>
        <a:srgbClr val="212121"/>
      </a:dk1>
      <a:lt1>
        <a:srgbClr val="FFFFFF"/>
      </a:lt1>
      <a:dk2>
        <a:srgbClr val="333333"/>
      </a:dk2>
      <a:lt2>
        <a:srgbClr val="E4E4E4"/>
      </a:lt2>
      <a:accent1>
        <a:srgbClr val="E50000"/>
      </a:accent1>
      <a:accent2>
        <a:srgbClr val="4A5767"/>
      </a:accent2>
      <a:accent3>
        <a:srgbClr val="23826F"/>
      </a:accent3>
      <a:accent4>
        <a:srgbClr val="31B98E"/>
      </a:accent4>
      <a:accent5>
        <a:srgbClr val="174D66"/>
      </a:accent5>
      <a:accent6>
        <a:srgbClr val="3399CC"/>
      </a:accent6>
      <a:hlink>
        <a:srgbClr val="006BA8"/>
      </a:hlink>
      <a:folHlink>
        <a:srgbClr val="767676"/>
      </a:folHlink>
    </a:clrScheme>
    <a:fontScheme name="Sabre (Town Hall)">
      <a:majorFont>
        <a:latin typeface="Roboto Light"/>
        <a:ea typeface=""/>
        <a:cs typeface="Angsana New"/>
      </a:majorFont>
      <a:minorFont>
        <a:latin typeface="Roboto"/>
        <a:ea typeface=""/>
        <a:cs typeface="Robot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tailEnd type="stealth" w="lg" len="lg"/>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numCol="1" spcCol="155448" rtlCol="0">
        <a:spAutoFit/>
      </a:bodyPr>
      <a:lstStyle>
        <a:defPPr algn="l">
          <a:spcBef>
            <a:spcPct val="20000"/>
          </a:spcBef>
          <a:tabLst/>
          <a:defRPr sz="1800" dirty="0">
            <a:solidFill>
              <a:schemeClr val="tx2"/>
            </a:solidFill>
            <a:latin typeface="+mn-lt"/>
          </a:defRPr>
        </a:defPPr>
      </a:lstStyle>
    </a:txDef>
  </a:objectDefaults>
  <a:extraClrSchemeLst/>
  <a:extLst>
    <a:ext uri="{05A4C25C-085E-4340-85A3-A5531E510DB2}">
      <thm15:themeFamily xmlns:thm15="http://schemas.microsoft.com/office/thememl/2012/main" name="Presentation1" id="{94A4912F-971D-A148-A5FF-FCDE9261DF04}" vid="{3C36779C-28E5-F544-BCBC-7514EAD05A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59bd5cc-1119-4964-836c-9c029a813559" xsi:nil="true"/>
    <_ip_UnifiedCompliancePolicyProperties xmlns="http://schemas.microsoft.com/sharepoint/v3" xsi:nil="true"/>
    <lcf76f155ced4ddcb4097134ff3c332f xmlns="76b3ca83-1391-4971-9bb9-252024efe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946750BD751D46A7FDD68CA8E73E7C" ma:contentTypeVersion="16" ma:contentTypeDescription="Create a new document." ma:contentTypeScope="" ma:versionID="df26ad0287bc0954229e051c12bcb3b5">
  <xsd:schema xmlns:xsd="http://www.w3.org/2001/XMLSchema" xmlns:xs="http://www.w3.org/2001/XMLSchema" xmlns:p="http://schemas.microsoft.com/office/2006/metadata/properties" xmlns:ns1="http://schemas.microsoft.com/sharepoint/v3" xmlns:ns2="76b3ca83-1391-4971-9bb9-252024efe964" xmlns:ns3="659bd5cc-1119-4964-836c-9c029a813559" targetNamespace="http://schemas.microsoft.com/office/2006/metadata/properties" ma:root="true" ma:fieldsID="57489691b12662e4543991bfbf538c8f" ns1:_="" ns2:_="" ns3:_="">
    <xsd:import namespace="http://schemas.microsoft.com/sharepoint/v3"/>
    <xsd:import namespace="76b3ca83-1391-4971-9bb9-252024efe964"/>
    <xsd:import namespace="659bd5cc-1119-4964-836c-9c029a813559"/>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b3ca83-1391-4971-9bb9-252024efe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855b0b-a45e-4794-8fbc-3c07d36b4fc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9bd5cc-1119-4964-836c-9c029a8135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623673a-0cb5-4f26-b755-1bd8f6c7abb0}" ma:internalName="TaxCatchAll" ma:showField="CatchAllData" ma:web="659bd5cc-1119-4964-836c-9c029a8135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C9DF38-7811-40CD-B658-4E84B2D11A65}">
  <ds:schemaRefs>
    <ds:schemaRef ds:uri="http://www.w3.org/XML/1998/namespace"/>
    <ds:schemaRef ds:uri="76b3ca83-1391-4971-9bb9-252024efe964"/>
    <ds:schemaRef ds:uri="http://schemas.microsoft.com/office/2006/documentManagement/types"/>
    <ds:schemaRef ds:uri="http://purl.org/dc/elements/1.1/"/>
    <ds:schemaRef ds:uri="659bd5cc-1119-4964-836c-9c029a813559"/>
    <ds:schemaRef ds:uri="http://purl.org/dc/dcmitype/"/>
    <ds:schemaRef ds:uri="http://schemas.microsoft.com/sharepoint/v3"/>
    <ds:schemaRef ds:uri="http://purl.org/dc/terms/"/>
    <ds:schemaRef ds:uri="http://schemas.microsoft.com/office/infopath/2007/PartnerControl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72A897B4-8F78-438B-AE2C-3BC6B28D8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3ca83-1391-4971-9bb9-252024efe964"/>
    <ds:schemaRef ds:uri="659bd5cc-1119-4964-836c-9c029a8135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924473-7A9D-4D19-B827-D237614D7E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2408</TotalTime>
  <Words>1840</Words>
  <Application>Microsoft Office PowerPoint</Application>
  <PresentationFormat>Widescreen</PresentationFormat>
  <Paragraphs>153</Paragraphs>
  <Slides>53</Slides>
  <Notes>0</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Calibri</vt:lpstr>
      <vt:lpstr>Roboto</vt:lpstr>
      <vt:lpstr>Roboto Light</vt:lpstr>
      <vt:lpstr>Light theme</vt:lpstr>
      <vt:lpstr>think-cell Slide</vt:lpstr>
      <vt:lpstr>Association changes     Remarks and Wallet</vt:lpstr>
      <vt:lpstr>PNAPNR ON – Remark Sample from Sabre Profile</vt:lpstr>
      <vt:lpstr>PNAPNR OFF – Remark Sample from Sabre Profile</vt:lpstr>
      <vt:lpstr>PNAPNR OFF – SR360 display – “5-”</vt:lpstr>
      <vt:lpstr>PNAPNR ON – SR360 display – “5-”</vt:lpstr>
      <vt:lpstr>PNAPNR ON – SR360 display – “FOP”</vt:lpstr>
      <vt:lpstr>PNR created PNAPNR OFF and retrieved ON</vt:lpstr>
      <vt:lpstr>PNR created PNAPNR ON and retrieved OFF</vt:lpstr>
      <vt:lpstr>IUR won’t change for remarks below</vt:lpstr>
      <vt:lpstr>IUR will change for remarks below</vt:lpstr>
      <vt:lpstr>IUR will change for remarks below</vt:lpstr>
      <vt:lpstr>IUR will change for remarks below</vt:lpstr>
      <vt:lpstr>API services and Association capabilities</vt:lpstr>
      <vt:lpstr>SOAP APIs that currently support Wallet </vt:lpstr>
      <vt:lpstr>SOAP APIs that currently support Wallet </vt:lpstr>
      <vt:lpstr>GetReservationRQ </vt:lpstr>
      <vt:lpstr>PNAPNR OFF –Associated Remarks</vt:lpstr>
      <vt:lpstr>PNAPNR ON  - Associated Remarks</vt:lpstr>
      <vt:lpstr>PNR created with PNAPNR ON and displayed on PNAPNR OFF PCC – Associated Remarks</vt:lpstr>
      <vt:lpstr>PowerPoint Presentation</vt:lpstr>
      <vt:lpstr>PNAPNR OFF – Form of Payment  </vt:lpstr>
      <vt:lpstr>PNAPNR ON – Form of Payment </vt:lpstr>
      <vt:lpstr>PowerPoint Presentation</vt:lpstr>
      <vt:lpstr>PowerPoint Presentation</vt:lpstr>
      <vt:lpstr>PNAPNR ON  - FOP Type Association – IUR and Air</vt:lpstr>
      <vt:lpstr>UpdateReservationRQ</vt:lpstr>
      <vt:lpstr>PNAPNR OFF – Form of Payment  </vt:lpstr>
      <vt:lpstr>PNAPNR ON – Form of Payment</vt:lpstr>
      <vt:lpstr>PNAPNR OFF – Form of Payment </vt:lpstr>
      <vt:lpstr>PNAPNR ON– Form of Payment </vt:lpstr>
      <vt:lpstr>TravelItineraryReadRQ</vt:lpstr>
      <vt:lpstr>PNAPNR OFF – Form of Payment  </vt:lpstr>
      <vt:lpstr>PNAPNR ON – Form of Payment  </vt:lpstr>
      <vt:lpstr>PowerPoint Presentation</vt:lpstr>
      <vt:lpstr>PowerPoint Presentation</vt:lpstr>
      <vt:lpstr>PNAPNR OFF  - Associated Remarks</vt:lpstr>
      <vt:lpstr>PNAPNR ON  - Associated Remarks</vt:lpstr>
      <vt:lpstr>PNAPNR ON  - Associated Remarks</vt:lpstr>
      <vt:lpstr>PNAPNR ON – FOP Type Association – IUR and Air</vt:lpstr>
      <vt:lpstr>OTA_AirPriceLLSRQ &amp; EnhancedAirBookRQ (Orchestrated)</vt:lpstr>
      <vt:lpstr>PNAPNR OFF  - Form of Payment</vt:lpstr>
      <vt:lpstr>PNAPNR ON  - Form of Payment</vt:lpstr>
      <vt:lpstr>OTA_AirTicketLLSRQ</vt:lpstr>
      <vt:lpstr>PNAPNR OFF  - Form of Payment</vt:lpstr>
      <vt:lpstr>PNAPNR ON  - Form of Payment</vt:lpstr>
      <vt:lpstr>EPS_EXT_ProfileToPNRRQ Copy Profile to PNR</vt:lpstr>
      <vt:lpstr>Profile Move to PNR – ON x OFF</vt:lpstr>
      <vt:lpstr>SabreCommandLLSRQ</vt:lpstr>
      <vt:lpstr>SabreCommandLLSRQ – Associated Remarks</vt:lpstr>
      <vt:lpstr>SabreCommandLLSRQ – Associated Remarks</vt:lpstr>
      <vt:lpstr>API services and Association capabilities </vt:lpstr>
      <vt:lpstr>REST APIs that currently support Wallet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Blunn, Paul</dc:creator>
  <cp:lastModifiedBy>Suescun, Aline</cp:lastModifiedBy>
  <cp:revision>9</cp:revision>
  <dcterms:created xsi:type="dcterms:W3CDTF">2023-08-24T12:19:08Z</dcterms:created>
  <dcterms:modified xsi:type="dcterms:W3CDTF">2024-02-09T20:05:59Z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0x01010059946750BD751D46A7FDD68CA8E73E7C</vt:lpwstr>
  </property>
  <property fmtid="{D5CDD505-2E9C-101B-9397-08002B2CF9AE}" pid="3" name="MediaServiceImageTags">
    <vt:lpwstr/>
  </property>
</Properties>
</file>