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3345B-AA40-DA06-E419-412D7DCC8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D332F-4DF2-116F-79E2-8CB6765FA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B9711-1713-F1E2-4D7D-B8A347A69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CBDF8-CD90-F43A-C38F-09846BFD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FA2B4-EF3F-583E-12DD-E880DB27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9A7CC-3AF0-2636-B4D2-516412943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DC467-A88D-0067-7A3F-5A0EEA7AD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EE805-3539-581D-E871-80EC0DEDC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88DC-AD02-11FC-0932-72C7F9DBF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52F43-220F-8BDD-BB1C-6806D7AAE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5D6D0-201F-D38A-1966-310B81976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41834-A445-01BE-7DAD-E0485F0615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37B68-B8B4-25E5-54A2-B5F2C3E9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E0399-D292-695E-00D2-C6A03965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F8E2D-F71F-D608-B0F9-5D52898B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0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1D54E-2FE3-E732-2784-AB4091E17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E6AE5-D809-A897-83EF-4C767DEE2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9CE39-AF7B-F8E7-1F57-9471D3B7F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6D212-7644-E764-75EB-927115453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87E0B-AFED-B18C-6F44-38AC19BCE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8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EBB4-CA60-C840-AC65-BF77152C8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016C2-273D-5FF7-24A0-52B1D1EFF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4B985-A4F9-45BA-6D3D-C5E328C5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A11A2-2C5E-AB01-38A1-0335B19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13DEB-7F65-59EF-6200-003A90D1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5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9C002-9006-3F69-E6BF-D0676296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ECB5C-B70B-A6EE-FF75-921C04DEB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41E26-276C-E20F-5F21-86B0D2793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0009D-D947-4BEF-D70D-C4A79CE95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98FC2-C259-2146-AC3E-CDE55688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32526-F367-CDC6-BB0C-08D04DC0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23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A8CFC-5053-B616-5A9A-EC848B27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3B1ED-1736-9F55-CB55-50F32B4B5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654F1-E4C7-F564-15D7-B650AE712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959590-C02D-6DCF-8D6E-05C11125A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036CA-2294-FB5A-7D5E-AB2D63CAC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B3B8A-7801-AA36-0839-E00A867C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325E03-835D-1D64-4248-EF6320DD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5646F-65AA-A292-0F82-F39A405A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5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4321-CAD0-0A61-F5E2-74A8E5A2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63674D-017D-291D-07B2-E51D6171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6348D7-38AB-0DB3-3C61-918C59E1D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DF6E4A-832D-6B32-6A70-52BBAD139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0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5A34AF-5A0D-9DC8-EC96-4794D8ED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B5F11B-8AD7-5388-857B-A575446D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34B2C-084F-2D26-75F4-C64F27F2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64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2C8C4-A431-1E6A-8E52-27FF2BF2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1702F-7548-BB70-336B-0D818AFD5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B1716A-FF40-EE7C-F9CD-33F0BF5FF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D48D3-C611-8E30-4F91-9161668C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141F6-F726-7464-A734-48B95833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2F660-38BC-DE87-681C-4D9FC214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460F-891C-7E7A-6777-45B096933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8BA50-3CD2-AE0B-8F51-816D241386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5AD31-1D06-8C91-61EA-22B39CB01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573F58-7B46-C302-532C-6224FC26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CD7D5-AD18-E8F2-E146-7BD4D6F2E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846BC-40DE-1CB7-3A51-99F4FF7A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14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B7BD59-0D13-6754-BD74-2651E530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77DCB-AEBB-DA4F-AFF5-63A789A6C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C20A1-29DC-C3AF-34B4-DAED87443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F91E6-390E-434A-99D8-22384BF2C2D0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7BDA0-8AE1-FB8A-1501-24D1C2F93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BCC9B-7C94-9690-F38B-A74341A59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A0B99-7837-480E-891E-F59F80B70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5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hashim.jamil@emirates.com" TargetMode="External"/><Relationship Id="rId13" Type="http://schemas.openxmlformats.org/officeDocument/2006/relationships/hyperlink" Target="mailto:robert.drenka@emirates.com" TargetMode="External"/><Relationship Id="rId3" Type="http://schemas.openxmlformats.org/officeDocument/2006/relationships/hyperlink" Target="mailto:mohd.elnuman@emirates.com" TargetMode="External"/><Relationship Id="rId7" Type="http://schemas.openxmlformats.org/officeDocument/2006/relationships/hyperlink" Target="mailto:paul.abts@emirates.com" TargetMode="External"/><Relationship Id="rId12" Type="http://schemas.openxmlformats.org/officeDocument/2006/relationships/hyperlink" Target="mailto:yawen.chang@emirates.com" TargetMode="External"/><Relationship Id="rId2" Type="http://schemas.openxmlformats.org/officeDocument/2006/relationships/hyperlink" Target="mailto:karin.williams@emirates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eri.wehrle@emirates.com" TargetMode="External"/><Relationship Id="rId11" Type="http://schemas.openxmlformats.org/officeDocument/2006/relationships/hyperlink" Target="mailto:kalyani.ravi@emirates.com" TargetMode="External"/><Relationship Id="rId5" Type="http://schemas.openxmlformats.org/officeDocument/2006/relationships/hyperlink" Target="mailto:bruce.beckman@emirates.com" TargetMode="External"/><Relationship Id="rId10" Type="http://schemas.openxmlformats.org/officeDocument/2006/relationships/hyperlink" Target="mailto:thomas.seibel@emirates.com" TargetMode="External"/><Relationship Id="rId4" Type="http://schemas.openxmlformats.org/officeDocument/2006/relationships/hyperlink" Target="mailto:barry.brenig@emirates.com" TargetMode="External"/><Relationship Id="rId9" Type="http://schemas.openxmlformats.org/officeDocument/2006/relationships/hyperlink" Target="mailto:veronica.cuevas@emirate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4126DC-97EF-3B3A-C582-EAC395A5B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152038"/>
              </p:ext>
            </p:extLst>
          </p:nvPr>
        </p:nvGraphicFramePr>
        <p:xfrm>
          <a:off x="996461" y="208156"/>
          <a:ext cx="10199078" cy="6441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9410">
                  <a:extLst>
                    <a:ext uri="{9D8B030D-6E8A-4147-A177-3AD203B41FA5}">
                      <a16:colId xmlns:a16="http://schemas.microsoft.com/office/drawing/2014/main" val="3240264197"/>
                    </a:ext>
                  </a:extLst>
                </a:gridCol>
                <a:gridCol w="3596450">
                  <a:extLst>
                    <a:ext uri="{9D8B030D-6E8A-4147-A177-3AD203B41FA5}">
                      <a16:colId xmlns:a16="http://schemas.microsoft.com/office/drawing/2014/main" val="1640104519"/>
                    </a:ext>
                  </a:extLst>
                </a:gridCol>
                <a:gridCol w="3943218">
                  <a:extLst>
                    <a:ext uri="{9D8B030D-6E8A-4147-A177-3AD203B41FA5}">
                      <a16:colId xmlns:a16="http://schemas.microsoft.com/office/drawing/2014/main" val="1499825466"/>
                    </a:ext>
                  </a:extLst>
                </a:gridCol>
              </a:tblGrid>
              <a:tr h="274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NorthEast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199555"/>
                  </a:ext>
                </a:extLst>
              </a:tr>
              <a:tr h="420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Karin Williams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2"/>
                        </a:rPr>
                        <a:t>karin.williams@emirates.com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NY*/NJ/PA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243856"/>
                  </a:ext>
                </a:extLst>
              </a:tr>
              <a:tr h="548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Numan Mohamed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3"/>
                        </a:rPr>
                        <a:t>mohd.elnuman@emirates.com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NY*/MA/ME/CT/RI/NH/VT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6361705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Barry Brenig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4"/>
                        </a:rPr>
                        <a:t>barry.brenig@emirates.com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VA/ MD/ DC/ WV/DE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1414947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SouthEast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879948"/>
                  </a:ext>
                </a:extLst>
              </a:tr>
              <a:tr h="548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Bruce Beckman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5"/>
                        </a:rPr>
                        <a:t>bruce.beckman@emirates.com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FL*/SC/NC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3811002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Jeri Wehrle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6"/>
                        </a:rPr>
                        <a:t>jeri.wehrle@emirates.com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FL*/GA/MS/TN/AL/PR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498966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MidWest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2177457"/>
                  </a:ext>
                </a:extLst>
              </a:tr>
              <a:tr h="548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Paul Abts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7"/>
                        </a:rPr>
                        <a:t>paul.abts@emirates.com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NE/MO/IA/MN/WI/KY/IN/IL/OH/MI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9653325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Western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3440199"/>
                  </a:ext>
                </a:extLst>
              </a:tr>
              <a:tr h="548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Hashim Jamil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8"/>
                        </a:rPr>
                        <a:t>hashim.jamil@emirates.com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South TX/ID/MT/UT/ CA -SAN only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503980"/>
                  </a:ext>
                </a:extLst>
              </a:tr>
              <a:tr h="5485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Veronica Cuevas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9"/>
                        </a:rPr>
                        <a:t>veronica.cuevas@emirates.com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Southern CA/AZ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6137181"/>
                  </a:ext>
                </a:extLst>
              </a:tr>
              <a:tr h="420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Tom Seibel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10"/>
                        </a:rPr>
                        <a:t>thomas.seibel@emirates.com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South TX/NM/LA (LOUISIANA)/OK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7581694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Kalyani Ravi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11"/>
                        </a:rPr>
                        <a:t>kalyani.ravi@emirates.com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North TX/CO/KS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0122649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Yawen Chang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12"/>
                        </a:rPr>
                        <a:t>yawen.chang@emirates.com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Northern CA/WA/OR/HI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0200685"/>
                  </a:ext>
                </a:extLst>
              </a:tr>
              <a:tr h="4201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Robert Drenka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>
                          <a:effectLst/>
                          <a:hlinkClick r:id="rId13"/>
                        </a:rPr>
                        <a:t>robert.drenka@emirates.com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North TX/ND/SD/WY/NV/AR/AK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739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6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2A3AE2-2E05-4CEF-B668-91DFF485ACBE}"/>
</file>

<file path=customXml/itemProps2.xml><?xml version="1.0" encoding="utf-8"?>
<ds:datastoreItem xmlns:ds="http://schemas.openxmlformats.org/officeDocument/2006/customXml" ds:itemID="{B990F1C4-3000-4835-AA44-6D269E3584D6}"/>
</file>

<file path=customXml/itemProps3.xml><?xml version="1.0" encoding="utf-8"?>
<ds:datastoreItem xmlns:ds="http://schemas.openxmlformats.org/officeDocument/2006/customXml" ds:itemID="{E0DE0196-CAD8-41DF-BEDE-CBB18136584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Curran</dc:creator>
  <cp:lastModifiedBy>Beth Curran</cp:lastModifiedBy>
  <cp:revision>1</cp:revision>
  <dcterms:created xsi:type="dcterms:W3CDTF">2023-02-09T18:02:33Z</dcterms:created>
  <dcterms:modified xsi:type="dcterms:W3CDTF">2023-02-09T18:03:23Z</dcterms:modified>
</cp:coreProperties>
</file>