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2" r:id="rId5"/>
  </p:sldMasterIdLst>
  <p:notesMasterIdLst>
    <p:notesMasterId r:id="rId7"/>
  </p:notesMasterIdLst>
  <p:sldIdLst>
    <p:sldId id="214253221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9E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2BD483-7466-4975-AE5C-829F965D924F}" v="7" dt="2024-06-13T17:08:41.9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85" autoAdjust="0"/>
    <p:restoredTop sz="93792" autoAdjust="0"/>
  </p:normalViewPr>
  <p:slideViewPr>
    <p:cSldViewPr snapToGrid="0">
      <p:cViewPr varScale="1">
        <p:scale>
          <a:sx n="70" d="100"/>
          <a:sy n="70" d="100"/>
        </p:scale>
        <p:origin x="7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 Chang" userId="e1e3e079-3665-43ca-b5a8-c26e86dbacee" providerId="ADAL" clId="{0C2BD483-7466-4975-AE5C-829F965D924F}"/>
    <pc:docChg chg="custSel addSld delSld modSld">
      <pc:chgData name="Xi Chang" userId="e1e3e079-3665-43ca-b5a8-c26e86dbacee" providerId="ADAL" clId="{0C2BD483-7466-4975-AE5C-829F965D924F}" dt="2024-06-13T17:09:15.785" v="38" actId="1076"/>
      <pc:docMkLst>
        <pc:docMk/>
      </pc:docMkLst>
      <pc:sldChg chg="addSp delSp modSp mod">
        <pc:chgData name="Xi Chang" userId="e1e3e079-3665-43ca-b5a8-c26e86dbacee" providerId="ADAL" clId="{0C2BD483-7466-4975-AE5C-829F965D924F}" dt="2024-06-13T17:09:15.785" v="38" actId="1076"/>
        <pc:sldMkLst>
          <pc:docMk/>
          <pc:sldMk cId="2713463315" sldId="2142532214"/>
        </pc:sldMkLst>
        <pc:spChg chg="add mod">
          <ac:chgData name="Xi Chang" userId="e1e3e079-3665-43ca-b5a8-c26e86dbacee" providerId="ADAL" clId="{0C2BD483-7466-4975-AE5C-829F965D924F}" dt="2024-06-13T17:09:15.785" v="38" actId="1076"/>
          <ac:spMkLst>
            <pc:docMk/>
            <pc:sldMk cId="2713463315" sldId="2142532214"/>
            <ac:spMk id="11" creationId="{6D7E3314-91BE-E6AC-F58F-DB50FEF9BC4C}"/>
          </ac:spMkLst>
        </pc:spChg>
        <pc:graphicFrameChg chg="add mod">
          <ac:chgData name="Xi Chang" userId="e1e3e079-3665-43ca-b5a8-c26e86dbacee" providerId="ADAL" clId="{0C2BD483-7466-4975-AE5C-829F965D924F}" dt="2024-06-13T17:07:14.942" v="20"/>
          <ac:graphicFrameMkLst>
            <pc:docMk/>
            <pc:sldMk cId="2713463315" sldId="2142532214"/>
            <ac:graphicFrameMk id="3" creationId="{8976380D-F7F5-6BAE-976D-C543DE88E0C9}"/>
          </ac:graphicFrameMkLst>
        </pc:graphicFrameChg>
        <pc:picChg chg="add mod">
          <ac:chgData name="Xi Chang" userId="e1e3e079-3665-43ca-b5a8-c26e86dbacee" providerId="ADAL" clId="{0C2BD483-7466-4975-AE5C-829F965D924F}" dt="2024-06-13T17:07:16.646" v="21"/>
          <ac:picMkLst>
            <pc:docMk/>
            <pc:sldMk cId="2713463315" sldId="2142532214"/>
            <ac:picMk id="4" creationId="{6A38B4A4-4971-F5AA-1F13-A4CD0E4C9076}"/>
          </ac:picMkLst>
        </pc:picChg>
        <pc:picChg chg="add mod">
          <ac:chgData name="Xi Chang" userId="e1e3e079-3665-43ca-b5a8-c26e86dbacee" providerId="ADAL" clId="{0C2BD483-7466-4975-AE5C-829F965D924F}" dt="2024-06-13T17:07:16.646" v="21"/>
          <ac:picMkLst>
            <pc:docMk/>
            <pc:sldMk cId="2713463315" sldId="2142532214"/>
            <ac:picMk id="5" creationId="{AB427634-5326-A652-030C-B8CA1A7B5DCA}"/>
          </ac:picMkLst>
        </pc:picChg>
        <pc:picChg chg="add mod">
          <ac:chgData name="Xi Chang" userId="e1e3e079-3665-43ca-b5a8-c26e86dbacee" providerId="ADAL" clId="{0C2BD483-7466-4975-AE5C-829F965D924F}" dt="2024-06-13T17:07:16.646" v="21"/>
          <ac:picMkLst>
            <pc:docMk/>
            <pc:sldMk cId="2713463315" sldId="2142532214"/>
            <ac:picMk id="6" creationId="{7EBF0CCA-CE04-A437-CB95-E76589142831}"/>
          </ac:picMkLst>
        </pc:picChg>
        <pc:picChg chg="add mod">
          <ac:chgData name="Xi Chang" userId="e1e3e079-3665-43ca-b5a8-c26e86dbacee" providerId="ADAL" clId="{0C2BD483-7466-4975-AE5C-829F965D924F}" dt="2024-06-13T17:07:16.646" v="21"/>
          <ac:picMkLst>
            <pc:docMk/>
            <pc:sldMk cId="2713463315" sldId="2142532214"/>
            <ac:picMk id="7" creationId="{93C19850-0ADF-19E3-8B7E-5A19E11E7FF9}"/>
          </ac:picMkLst>
        </pc:picChg>
        <pc:picChg chg="add mod">
          <ac:chgData name="Xi Chang" userId="e1e3e079-3665-43ca-b5a8-c26e86dbacee" providerId="ADAL" clId="{0C2BD483-7466-4975-AE5C-829F965D924F}" dt="2024-06-13T17:07:16.646" v="21"/>
          <ac:picMkLst>
            <pc:docMk/>
            <pc:sldMk cId="2713463315" sldId="2142532214"/>
            <ac:picMk id="8" creationId="{805C0B98-5C5E-5E31-FBD3-8B2AF8A7DE58}"/>
          </ac:picMkLst>
        </pc:picChg>
        <pc:picChg chg="add mod">
          <ac:chgData name="Xi Chang" userId="e1e3e079-3665-43ca-b5a8-c26e86dbacee" providerId="ADAL" clId="{0C2BD483-7466-4975-AE5C-829F965D924F}" dt="2024-06-13T17:09:11.169" v="37" actId="14100"/>
          <ac:picMkLst>
            <pc:docMk/>
            <pc:sldMk cId="2713463315" sldId="2142532214"/>
            <ac:picMk id="9" creationId="{AF7D8A9E-17E6-B22B-3912-68080B0CC68A}"/>
          </ac:picMkLst>
        </pc:picChg>
        <pc:picChg chg="del">
          <ac:chgData name="Xi Chang" userId="e1e3e079-3665-43ca-b5a8-c26e86dbacee" providerId="ADAL" clId="{0C2BD483-7466-4975-AE5C-829F965D924F}" dt="2024-06-13T15:51:23.703" v="0" actId="478"/>
          <ac:picMkLst>
            <pc:docMk/>
            <pc:sldMk cId="2713463315" sldId="2142532214"/>
            <ac:picMk id="12" creationId="{E069D1D9-CFE0-600B-0FD7-4266605E4CA8}"/>
          </ac:picMkLst>
        </pc:picChg>
        <pc:picChg chg="add del mod">
          <ac:chgData name="Xi Chang" userId="e1e3e079-3665-43ca-b5a8-c26e86dbacee" providerId="ADAL" clId="{0C2BD483-7466-4975-AE5C-829F965D924F}" dt="2024-06-13T17:07:12.251" v="19" actId="478"/>
          <ac:picMkLst>
            <pc:docMk/>
            <pc:sldMk cId="2713463315" sldId="2142532214"/>
            <ac:picMk id="13" creationId="{E8205A24-CBB9-5576-C5F6-1CD6FE62BF3F}"/>
          </ac:picMkLst>
        </pc:picChg>
      </pc:sldChg>
      <pc:sldChg chg="add del">
        <pc:chgData name="Xi Chang" userId="e1e3e079-3665-43ca-b5a8-c26e86dbacee" providerId="ADAL" clId="{0C2BD483-7466-4975-AE5C-829F965D924F}" dt="2024-06-13T17:07:30.148" v="26" actId="47"/>
        <pc:sldMkLst>
          <pc:docMk/>
          <pc:sldMk cId="212644719" sldId="2142532215"/>
        </pc:sldMkLst>
      </pc:sldChg>
      <pc:sldChg chg="addSp delSp modSp del mod">
        <pc:chgData name="Xi Chang" userId="e1e3e079-3665-43ca-b5a8-c26e86dbacee" providerId="ADAL" clId="{0C2BD483-7466-4975-AE5C-829F965D924F}" dt="2024-06-13T15:54:31.735" v="17" actId="47"/>
        <pc:sldMkLst>
          <pc:docMk/>
          <pc:sldMk cId="3477194587" sldId="2142532215"/>
        </pc:sldMkLst>
        <pc:picChg chg="del">
          <ac:chgData name="Xi Chang" userId="e1e3e079-3665-43ca-b5a8-c26e86dbacee" providerId="ADAL" clId="{0C2BD483-7466-4975-AE5C-829F965D924F}" dt="2024-06-13T15:51:54.486" v="6" actId="478"/>
          <ac:picMkLst>
            <pc:docMk/>
            <pc:sldMk cId="3477194587" sldId="2142532215"/>
            <ac:picMk id="11" creationId="{7C792553-ABAD-867D-6165-28E81278EF1B}"/>
          </ac:picMkLst>
        </pc:picChg>
        <pc:picChg chg="add mod">
          <ac:chgData name="Xi Chang" userId="e1e3e079-3665-43ca-b5a8-c26e86dbacee" providerId="ADAL" clId="{0C2BD483-7466-4975-AE5C-829F965D924F}" dt="2024-06-13T15:52:44.512" v="15" actId="1076"/>
          <ac:picMkLst>
            <pc:docMk/>
            <pc:sldMk cId="3477194587" sldId="2142532215"/>
            <ac:picMk id="12" creationId="{C1D36FD0-45E8-8D69-FB81-28AFE529231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A26A43-A65A-4902-A972-747E447E9E24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C1AA1-B33E-46E9-99E2-ABDF7000B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8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84" y="0"/>
            <a:ext cx="12177915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69249" y="1229652"/>
            <a:ext cx="2461126" cy="44913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33731" y="2701035"/>
            <a:ext cx="6325234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Transition_Slide_Altern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E995CF-3ECC-8141-B548-8EEE355B7680}"/>
              </a:ext>
            </a:extLst>
          </p:cNvPr>
          <p:cNvSpPr/>
          <p:nvPr/>
        </p:nvSpPr>
        <p:spPr>
          <a:xfrm>
            <a:off x="0" y="6366076"/>
            <a:ext cx="12192000" cy="491924"/>
          </a:xfrm>
          <a:prstGeom prst="rect">
            <a:avLst/>
          </a:prstGeom>
          <a:solidFill>
            <a:srgbClr val="2C74AD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7B2B2F0-1FAB-4B44-9027-A606E949E0C5}"/>
              </a:ext>
            </a:extLst>
          </p:cNvPr>
          <p:cNvSpPr/>
          <p:nvPr/>
        </p:nvSpPr>
        <p:spPr>
          <a:xfrm>
            <a:off x="11409406" y="6366077"/>
            <a:ext cx="782594" cy="502223"/>
          </a:xfrm>
          <a:custGeom>
            <a:avLst/>
            <a:gdLst>
              <a:gd name="connsiteX0" fmla="*/ 0 w 827903"/>
              <a:gd name="connsiteY0" fmla="*/ 0 h 590309"/>
              <a:gd name="connsiteX1" fmla="*/ 827903 w 827903"/>
              <a:gd name="connsiteY1" fmla="*/ 0 h 590309"/>
              <a:gd name="connsiteX2" fmla="*/ 827903 w 827903"/>
              <a:gd name="connsiteY2" fmla="*/ 590309 h 590309"/>
              <a:gd name="connsiteX3" fmla="*/ 0 w 827903"/>
              <a:gd name="connsiteY3" fmla="*/ 590309 h 590309"/>
              <a:gd name="connsiteX4" fmla="*/ 0 w 827903"/>
              <a:gd name="connsiteY4" fmla="*/ 0 h 590309"/>
              <a:gd name="connsiteX0" fmla="*/ 172995 w 827903"/>
              <a:gd name="connsiteY0" fmla="*/ 0 h 590309"/>
              <a:gd name="connsiteX1" fmla="*/ 827903 w 827903"/>
              <a:gd name="connsiteY1" fmla="*/ 0 h 590309"/>
              <a:gd name="connsiteX2" fmla="*/ 827903 w 827903"/>
              <a:gd name="connsiteY2" fmla="*/ 590309 h 590309"/>
              <a:gd name="connsiteX3" fmla="*/ 0 w 827903"/>
              <a:gd name="connsiteY3" fmla="*/ 590309 h 590309"/>
              <a:gd name="connsiteX4" fmla="*/ 172995 w 827903"/>
              <a:gd name="connsiteY4" fmla="*/ 0 h 590309"/>
              <a:gd name="connsiteX0" fmla="*/ 308919 w 963827"/>
              <a:gd name="connsiteY0" fmla="*/ 0 h 627380"/>
              <a:gd name="connsiteX1" fmla="*/ 963827 w 963827"/>
              <a:gd name="connsiteY1" fmla="*/ 0 h 627380"/>
              <a:gd name="connsiteX2" fmla="*/ 963827 w 963827"/>
              <a:gd name="connsiteY2" fmla="*/ 590309 h 627380"/>
              <a:gd name="connsiteX3" fmla="*/ 0 w 963827"/>
              <a:gd name="connsiteY3" fmla="*/ 627380 h 627380"/>
              <a:gd name="connsiteX4" fmla="*/ 308919 w 963827"/>
              <a:gd name="connsiteY4" fmla="*/ 0 h 627380"/>
              <a:gd name="connsiteX0" fmla="*/ 284205 w 939113"/>
              <a:gd name="connsiteY0" fmla="*/ 0 h 602667"/>
              <a:gd name="connsiteX1" fmla="*/ 939113 w 939113"/>
              <a:gd name="connsiteY1" fmla="*/ 0 h 602667"/>
              <a:gd name="connsiteX2" fmla="*/ 939113 w 939113"/>
              <a:gd name="connsiteY2" fmla="*/ 590309 h 602667"/>
              <a:gd name="connsiteX3" fmla="*/ 0 w 939113"/>
              <a:gd name="connsiteY3" fmla="*/ 602667 h 602667"/>
              <a:gd name="connsiteX4" fmla="*/ 284205 w 939113"/>
              <a:gd name="connsiteY4" fmla="*/ 0 h 602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9113" h="602667">
                <a:moveTo>
                  <a:pt x="284205" y="0"/>
                </a:moveTo>
                <a:lnTo>
                  <a:pt x="939113" y="0"/>
                </a:lnTo>
                <a:lnTo>
                  <a:pt x="939113" y="590309"/>
                </a:lnTo>
                <a:lnTo>
                  <a:pt x="0" y="602667"/>
                </a:lnTo>
                <a:lnTo>
                  <a:pt x="284205" y="0"/>
                </a:lnTo>
                <a:close/>
              </a:path>
            </a:pathLst>
          </a:custGeom>
          <a:solidFill>
            <a:srgbClr val="31A0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953AAD6-3138-C446-9B22-6FFC30D2FDA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656068" y="6429363"/>
            <a:ext cx="50241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9E9EC7-A0DB-4A89-AF6D-E18C548407B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3C333F9B-A98C-4EE2-B305-50522651582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6841" y="319308"/>
            <a:ext cx="11196934" cy="890873"/>
          </a:xfrm>
        </p:spPr>
        <p:txBody>
          <a:bodyPr>
            <a:normAutofit/>
          </a:bodyPr>
          <a:lstStyle>
            <a:lvl1pPr marL="0" indent="0">
              <a:buNone/>
              <a:defRPr lang="en-US" sz="3667" b="1" kern="1200" dirty="0" smtClean="0">
                <a:solidFill>
                  <a:srgbClr val="36495A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544215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here to edit title</a:t>
            </a:r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984A66F9-C561-46C4-AE75-3EDCD1457BC1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0989" y="1424944"/>
            <a:ext cx="2331161" cy="1815272"/>
          </a:xfr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 marL="0" marR="0" indent="0" algn="l" defTabSz="761940" rtl="0" eaLnBrk="1" fontAlgn="auto" latinLnBrk="0" hangingPunct="1">
              <a:lnSpc>
                <a:spcPct val="90000"/>
              </a:lnSpc>
              <a:spcBef>
                <a:spcPts val="8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i="0"/>
            </a:lvl1pPr>
          </a:lstStyle>
          <a:p>
            <a:pPr marL="0" marR="0" lvl="0" indent="0" algn="l" defTabSz="761940" rtl="0" eaLnBrk="1" fontAlgn="auto" latinLnBrk="0" hangingPunct="1">
              <a:lnSpc>
                <a:spcPct val="90000"/>
              </a:lnSpc>
              <a:spcBef>
                <a:spcPts val="8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E4868B0B-6E8E-44AF-9E98-4B2F4BE6803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6841" y="3797707"/>
            <a:ext cx="2594113" cy="2387838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833"/>
              </a:spcAft>
              <a:buNone/>
              <a:defRPr sz="1050">
                <a:solidFill>
                  <a:srgbClr val="36495A"/>
                </a:solidFill>
              </a:defRPr>
            </a:lvl1pPr>
          </a:lstStyle>
          <a:p>
            <a:pPr lvl="0"/>
            <a:r>
              <a:rPr lang="en-US"/>
              <a:t>Place a small paragraph regarding the picture here. 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C9ED7EB9-92AF-4EB4-954D-C93893BCF1C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96840" y="3272999"/>
            <a:ext cx="2594113" cy="49192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833"/>
              </a:spcAft>
              <a:buNone/>
              <a:defRPr sz="1200" b="1" spc="6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ADD HEADLINE HERE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4926373D-FB1B-4A50-B43F-303065FA8B16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364448" y="3797707"/>
            <a:ext cx="2594113" cy="2387838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833"/>
              </a:spcAft>
              <a:buNone/>
              <a:defRPr sz="1050">
                <a:solidFill>
                  <a:srgbClr val="36495A"/>
                </a:solidFill>
              </a:defRPr>
            </a:lvl1pPr>
          </a:lstStyle>
          <a:p>
            <a:pPr lvl="0"/>
            <a:r>
              <a:rPr lang="en-US"/>
              <a:t>Place a small paragraph regarding the picture here. 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0EFF685C-AA5B-488C-8FF8-C0F5740EC230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364447" y="3272999"/>
            <a:ext cx="2594113" cy="49192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833"/>
              </a:spcAft>
              <a:buNone/>
              <a:defRPr sz="1200" b="1" spc="6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ADD HEADLINE HERE</a:t>
            </a:r>
          </a:p>
        </p:txBody>
      </p:sp>
      <p:sp>
        <p:nvSpPr>
          <p:cNvPr id="27" name="Text Placeholder 6">
            <a:extLst>
              <a:ext uri="{FF2B5EF4-FFF2-40B4-BE49-F238E27FC236}">
                <a16:creationId xmlns:a16="http://schemas.microsoft.com/office/drawing/2014/main" id="{148AA93F-EE08-40A1-B0F3-36FAFF324DB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232056" y="3797707"/>
            <a:ext cx="2594113" cy="2387838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833"/>
              </a:spcAft>
              <a:buNone/>
              <a:defRPr sz="1050">
                <a:solidFill>
                  <a:srgbClr val="36495A"/>
                </a:solidFill>
              </a:defRPr>
            </a:lvl1pPr>
          </a:lstStyle>
          <a:p>
            <a:pPr lvl="0"/>
            <a:r>
              <a:rPr lang="en-US"/>
              <a:t>Place a small paragraph regarding the picture here. </a:t>
            </a:r>
          </a:p>
        </p:txBody>
      </p:sp>
      <p:sp>
        <p:nvSpPr>
          <p:cNvPr id="28" name="Text Placeholder 6">
            <a:extLst>
              <a:ext uri="{FF2B5EF4-FFF2-40B4-BE49-F238E27FC236}">
                <a16:creationId xmlns:a16="http://schemas.microsoft.com/office/drawing/2014/main" id="{18DF1B91-812E-4C5E-90ED-A84423AF3AE8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232055" y="3272999"/>
            <a:ext cx="2594113" cy="49192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833"/>
              </a:spcAft>
              <a:buNone/>
              <a:defRPr sz="1200" b="1" spc="6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ADD HEADLINE HERE</a:t>
            </a:r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95ADB7C2-FD08-461C-8DC2-63556548A9D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099661" y="3797707"/>
            <a:ext cx="2594113" cy="2387838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833"/>
              </a:spcAft>
              <a:buNone/>
              <a:defRPr sz="1050">
                <a:solidFill>
                  <a:srgbClr val="36495A"/>
                </a:solidFill>
              </a:defRPr>
            </a:lvl1pPr>
          </a:lstStyle>
          <a:p>
            <a:pPr lvl="0"/>
            <a:r>
              <a:rPr lang="en-US"/>
              <a:t>Place a small paragraph regarding the picture here. </a:t>
            </a:r>
          </a:p>
        </p:txBody>
      </p:sp>
      <p:sp>
        <p:nvSpPr>
          <p:cNvPr id="30" name="Text Placeholder 6">
            <a:extLst>
              <a:ext uri="{FF2B5EF4-FFF2-40B4-BE49-F238E27FC236}">
                <a16:creationId xmlns:a16="http://schemas.microsoft.com/office/drawing/2014/main" id="{434F3C75-4763-4184-B31B-0FF3F8BD52ED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099660" y="3272999"/>
            <a:ext cx="2594113" cy="49192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833"/>
              </a:spcAft>
              <a:buNone/>
              <a:defRPr sz="1200" b="1" spc="6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ADD HEADLINE HERE</a:t>
            </a:r>
          </a:p>
        </p:txBody>
      </p:sp>
      <p:sp>
        <p:nvSpPr>
          <p:cNvPr id="26" name="Picture Placeholder 5">
            <a:extLst>
              <a:ext uri="{FF2B5EF4-FFF2-40B4-BE49-F238E27FC236}">
                <a16:creationId xmlns:a16="http://schemas.microsoft.com/office/drawing/2014/main" id="{B428BAE8-38FF-43B0-96DB-15CE87870CDC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3499872" y="1424944"/>
            <a:ext cx="2331161" cy="1815272"/>
          </a:xfr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 marL="0" marR="0" indent="0" algn="l" defTabSz="761940" rtl="0" eaLnBrk="1" fontAlgn="auto" latinLnBrk="0" hangingPunct="1">
              <a:lnSpc>
                <a:spcPct val="90000"/>
              </a:lnSpc>
              <a:spcBef>
                <a:spcPts val="8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i="0"/>
            </a:lvl1pPr>
          </a:lstStyle>
          <a:p>
            <a:pPr marL="0" marR="0" lvl="0" indent="0" algn="l" defTabSz="761940" rtl="0" eaLnBrk="1" fontAlgn="auto" latinLnBrk="0" hangingPunct="1">
              <a:lnSpc>
                <a:spcPct val="90000"/>
              </a:lnSpc>
              <a:spcBef>
                <a:spcPts val="8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</a:p>
        </p:txBody>
      </p:sp>
      <p:sp>
        <p:nvSpPr>
          <p:cNvPr id="31" name="Picture Placeholder 5">
            <a:extLst>
              <a:ext uri="{FF2B5EF4-FFF2-40B4-BE49-F238E27FC236}">
                <a16:creationId xmlns:a16="http://schemas.microsoft.com/office/drawing/2014/main" id="{5648D59F-E5B2-43D7-AD3C-3285E5A522BE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6368755" y="1424943"/>
            <a:ext cx="2331161" cy="1815272"/>
          </a:xfr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 marL="0" marR="0" indent="0" algn="l" defTabSz="761940" rtl="0" eaLnBrk="1" fontAlgn="auto" latinLnBrk="0" hangingPunct="1">
              <a:lnSpc>
                <a:spcPct val="90000"/>
              </a:lnSpc>
              <a:spcBef>
                <a:spcPts val="8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i="0"/>
            </a:lvl1pPr>
          </a:lstStyle>
          <a:p>
            <a:pPr marL="0" marR="0" lvl="0" indent="0" algn="l" defTabSz="761940" rtl="0" eaLnBrk="1" fontAlgn="auto" latinLnBrk="0" hangingPunct="1">
              <a:lnSpc>
                <a:spcPct val="90000"/>
              </a:lnSpc>
              <a:spcBef>
                <a:spcPts val="8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</a:p>
        </p:txBody>
      </p:sp>
      <p:sp>
        <p:nvSpPr>
          <p:cNvPr id="32" name="Picture Placeholder 5">
            <a:extLst>
              <a:ext uri="{FF2B5EF4-FFF2-40B4-BE49-F238E27FC236}">
                <a16:creationId xmlns:a16="http://schemas.microsoft.com/office/drawing/2014/main" id="{8FADDF03-18AE-4585-AA8E-515A1754D57D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9237638" y="1424943"/>
            <a:ext cx="2331161" cy="1815272"/>
          </a:xfr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 marL="0" marR="0" indent="0" algn="l" defTabSz="761940" rtl="0" eaLnBrk="1" fontAlgn="auto" latinLnBrk="0" hangingPunct="1">
              <a:lnSpc>
                <a:spcPct val="90000"/>
              </a:lnSpc>
              <a:spcBef>
                <a:spcPts val="8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i="0"/>
            </a:lvl1pPr>
          </a:lstStyle>
          <a:p>
            <a:pPr marL="0" marR="0" lvl="0" indent="0" algn="l" defTabSz="761940" rtl="0" eaLnBrk="1" fontAlgn="auto" latinLnBrk="0" hangingPunct="1">
              <a:lnSpc>
                <a:spcPct val="90000"/>
              </a:lnSpc>
              <a:spcBef>
                <a:spcPts val="8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F3AE1D-2B3B-4D39-B6AB-BFC61DB212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984" y="6483435"/>
            <a:ext cx="2917327" cy="287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125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BAE40"/>
          </p15:clr>
        </p15:guide>
        <p15:guide id="2" pos="9072">
          <p15:clr>
            <a:srgbClr val="FBAE40"/>
          </p15:clr>
        </p15:guide>
        <p15:guide id="3" orient="horz" pos="4752">
          <p15:clr>
            <a:srgbClr val="FBAE40"/>
          </p15:clr>
        </p15:guide>
        <p15:guide id="4" orient="horz" pos="3840">
          <p15:clr>
            <a:srgbClr val="FBAE40"/>
          </p15:clr>
        </p15:guide>
        <p15:guide id="5" orient="horz" pos="44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Transition_Slide_Altern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E995CF-3ECC-8141-B548-8EEE355B7680}"/>
              </a:ext>
            </a:extLst>
          </p:cNvPr>
          <p:cNvSpPr/>
          <p:nvPr/>
        </p:nvSpPr>
        <p:spPr>
          <a:xfrm>
            <a:off x="0" y="6366076"/>
            <a:ext cx="12192000" cy="491924"/>
          </a:xfrm>
          <a:prstGeom prst="rect">
            <a:avLst/>
          </a:prstGeom>
          <a:solidFill>
            <a:srgbClr val="2C74AD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9FC4AC0D-6F8B-B94A-85E1-5CF26C979FB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96821" t="39552" b="53854"/>
          <a:stretch/>
        </p:blipFill>
        <p:spPr>
          <a:xfrm>
            <a:off x="10923103" y="6241774"/>
            <a:ext cx="348147" cy="616227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F7B2B2F0-1FAB-4B44-9027-A606E949E0C5}"/>
              </a:ext>
            </a:extLst>
          </p:cNvPr>
          <p:cNvSpPr/>
          <p:nvPr/>
        </p:nvSpPr>
        <p:spPr>
          <a:xfrm>
            <a:off x="11409406" y="6366077"/>
            <a:ext cx="782594" cy="502223"/>
          </a:xfrm>
          <a:custGeom>
            <a:avLst/>
            <a:gdLst>
              <a:gd name="connsiteX0" fmla="*/ 0 w 827903"/>
              <a:gd name="connsiteY0" fmla="*/ 0 h 590309"/>
              <a:gd name="connsiteX1" fmla="*/ 827903 w 827903"/>
              <a:gd name="connsiteY1" fmla="*/ 0 h 590309"/>
              <a:gd name="connsiteX2" fmla="*/ 827903 w 827903"/>
              <a:gd name="connsiteY2" fmla="*/ 590309 h 590309"/>
              <a:gd name="connsiteX3" fmla="*/ 0 w 827903"/>
              <a:gd name="connsiteY3" fmla="*/ 590309 h 590309"/>
              <a:gd name="connsiteX4" fmla="*/ 0 w 827903"/>
              <a:gd name="connsiteY4" fmla="*/ 0 h 590309"/>
              <a:gd name="connsiteX0" fmla="*/ 172995 w 827903"/>
              <a:gd name="connsiteY0" fmla="*/ 0 h 590309"/>
              <a:gd name="connsiteX1" fmla="*/ 827903 w 827903"/>
              <a:gd name="connsiteY1" fmla="*/ 0 h 590309"/>
              <a:gd name="connsiteX2" fmla="*/ 827903 w 827903"/>
              <a:gd name="connsiteY2" fmla="*/ 590309 h 590309"/>
              <a:gd name="connsiteX3" fmla="*/ 0 w 827903"/>
              <a:gd name="connsiteY3" fmla="*/ 590309 h 590309"/>
              <a:gd name="connsiteX4" fmla="*/ 172995 w 827903"/>
              <a:gd name="connsiteY4" fmla="*/ 0 h 590309"/>
              <a:gd name="connsiteX0" fmla="*/ 308919 w 963827"/>
              <a:gd name="connsiteY0" fmla="*/ 0 h 627380"/>
              <a:gd name="connsiteX1" fmla="*/ 963827 w 963827"/>
              <a:gd name="connsiteY1" fmla="*/ 0 h 627380"/>
              <a:gd name="connsiteX2" fmla="*/ 963827 w 963827"/>
              <a:gd name="connsiteY2" fmla="*/ 590309 h 627380"/>
              <a:gd name="connsiteX3" fmla="*/ 0 w 963827"/>
              <a:gd name="connsiteY3" fmla="*/ 627380 h 627380"/>
              <a:gd name="connsiteX4" fmla="*/ 308919 w 963827"/>
              <a:gd name="connsiteY4" fmla="*/ 0 h 627380"/>
              <a:gd name="connsiteX0" fmla="*/ 284205 w 939113"/>
              <a:gd name="connsiteY0" fmla="*/ 0 h 602667"/>
              <a:gd name="connsiteX1" fmla="*/ 939113 w 939113"/>
              <a:gd name="connsiteY1" fmla="*/ 0 h 602667"/>
              <a:gd name="connsiteX2" fmla="*/ 939113 w 939113"/>
              <a:gd name="connsiteY2" fmla="*/ 590309 h 602667"/>
              <a:gd name="connsiteX3" fmla="*/ 0 w 939113"/>
              <a:gd name="connsiteY3" fmla="*/ 602667 h 602667"/>
              <a:gd name="connsiteX4" fmla="*/ 284205 w 939113"/>
              <a:gd name="connsiteY4" fmla="*/ 0 h 602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9113" h="602667">
                <a:moveTo>
                  <a:pt x="284205" y="0"/>
                </a:moveTo>
                <a:lnTo>
                  <a:pt x="939113" y="0"/>
                </a:lnTo>
                <a:lnTo>
                  <a:pt x="939113" y="590309"/>
                </a:lnTo>
                <a:lnTo>
                  <a:pt x="0" y="602667"/>
                </a:lnTo>
                <a:lnTo>
                  <a:pt x="284205" y="0"/>
                </a:lnTo>
                <a:close/>
              </a:path>
            </a:pathLst>
          </a:custGeom>
          <a:solidFill>
            <a:srgbClr val="31A0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953AAD6-3138-C446-9B22-6FFC30D2FDA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656068" y="6429363"/>
            <a:ext cx="50241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E3EE3F-FEA5-432A-AFCA-3114E60E282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83E513-20EE-4C2C-BF30-7B7F425E3A9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09" t="-20289" r="36760" b="7153"/>
          <a:stretch/>
        </p:blipFill>
        <p:spPr>
          <a:xfrm>
            <a:off x="9059904" y="6309842"/>
            <a:ext cx="1743932" cy="502224"/>
          </a:xfrm>
          <a:prstGeom prst="rect">
            <a:avLst/>
          </a:prstGeom>
        </p:spPr>
      </p:pic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3C333F9B-A98C-4EE2-B305-50522651582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6841" y="319308"/>
            <a:ext cx="11196934" cy="890873"/>
          </a:xfrm>
        </p:spPr>
        <p:txBody>
          <a:bodyPr>
            <a:normAutofit/>
          </a:bodyPr>
          <a:lstStyle>
            <a:lvl1pPr marL="0" indent="0">
              <a:buNone/>
              <a:defRPr lang="en-US" sz="3667" b="1" kern="1200" dirty="0" smtClean="0">
                <a:solidFill>
                  <a:srgbClr val="36495A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544215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here to edit title</a:t>
            </a:r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984A66F9-C561-46C4-AE75-3EDCD1457BC1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0989" y="1424944"/>
            <a:ext cx="2331161" cy="1815272"/>
          </a:xfr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 marL="0" marR="0" indent="0" algn="l" defTabSz="761940" rtl="0" eaLnBrk="1" fontAlgn="auto" latinLnBrk="0" hangingPunct="1">
              <a:lnSpc>
                <a:spcPct val="90000"/>
              </a:lnSpc>
              <a:spcBef>
                <a:spcPts val="8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i="0"/>
            </a:lvl1pPr>
          </a:lstStyle>
          <a:p>
            <a:pPr marL="0" marR="0" lvl="0" indent="0" algn="l" defTabSz="761940" rtl="0" eaLnBrk="1" fontAlgn="auto" latinLnBrk="0" hangingPunct="1">
              <a:lnSpc>
                <a:spcPct val="90000"/>
              </a:lnSpc>
              <a:spcBef>
                <a:spcPts val="8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E4868B0B-6E8E-44AF-9E98-4B2F4BE6803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6841" y="3797707"/>
            <a:ext cx="2594113" cy="2387838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833"/>
              </a:spcAft>
              <a:buNone/>
              <a:defRPr sz="1050">
                <a:solidFill>
                  <a:srgbClr val="36495A"/>
                </a:solidFill>
              </a:defRPr>
            </a:lvl1pPr>
          </a:lstStyle>
          <a:p>
            <a:pPr lvl="0"/>
            <a:r>
              <a:rPr lang="en-US"/>
              <a:t>Place a small paragraph regarding the picture here. 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C9ED7EB9-92AF-4EB4-954D-C93893BCF1C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96840" y="3272999"/>
            <a:ext cx="2594113" cy="49192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833"/>
              </a:spcAft>
              <a:buNone/>
              <a:defRPr sz="1200" b="1" spc="6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ADD HEADLINE HERE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4926373D-FB1B-4A50-B43F-303065FA8B16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364448" y="3797707"/>
            <a:ext cx="2594113" cy="2387838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833"/>
              </a:spcAft>
              <a:buNone/>
              <a:defRPr sz="1050">
                <a:solidFill>
                  <a:srgbClr val="36495A"/>
                </a:solidFill>
              </a:defRPr>
            </a:lvl1pPr>
          </a:lstStyle>
          <a:p>
            <a:pPr lvl="0"/>
            <a:r>
              <a:rPr lang="en-US"/>
              <a:t>Place a small paragraph regarding the picture here. 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0EFF685C-AA5B-488C-8FF8-C0F5740EC230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364447" y="3272999"/>
            <a:ext cx="2594113" cy="49192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833"/>
              </a:spcAft>
              <a:buNone/>
              <a:defRPr sz="1200" b="1" spc="6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ADD HEADLINE HERE</a:t>
            </a:r>
          </a:p>
        </p:txBody>
      </p:sp>
      <p:sp>
        <p:nvSpPr>
          <p:cNvPr id="27" name="Text Placeholder 6">
            <a:extLst>
              <a:ext uri="{FF2B5EF4-FFF2-40B4-BE49-F238E27FC236}">
                <a16:creationId xmlns:a16="http://schemas.microsoft.com/office/drawing/2014/main" id="{148AA93F-EE08-40A1-B0F3-36FAFF324DB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232056" y="3797707"/>
            <a:ext cx="2594113" cy="2387838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833"/>
              </a:spcAft>
              <a:buNone/>
              <a:defRPr sz="1050">
                <a:solidFill>
                  <a:srgbClr val="36495A"/>
                </a:solidFill>
              </a:defRPr>
            </a:lvl1pPr>
          </a:lstStyle>
          <a:p>
            <a:pPr lvl="0"/>
            <a:r>
              <a:rPr lang="en-US"/>
              <a:t>Place a small paragraph regarding the picture here. </a:t>
            </a:r>
          </a:p>
        </p:txBody>
      </p:sp>
      <p:sp>
        <p:nvSpPr>
          <p:cNvPr id="28" name="Text Placeholder 6">
            <a:extLst>
              <a:ext uri="{FF2B5EF4-FFF2-40B4-BE49-F238E27FC236}">
                <a16:creationId xmlns:a16="http://schemas.microsoft.com/office/drawing/2014/main" id="{18DF1B91-812E-4C5E-90ED-A84423AF3AE8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232055" y="3272999"/>
            <a:ext cx="2594113" cy="49192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833"/>
              </a:spcAft>
              <a:buNone/>
              <a:defRPr sz="1200" b="1" spc="6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ADD HEADLINE HERE</a:t>
            </a:r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95ADB7C2-FD08-461C-8DC2-63556548A9D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099661" y="3797707"/>
            <a:ext cx="2594113" cy="2387838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833"/>
              </a:spcAft>
              <a:buNone/>
              <a:defRPr sz="1050">
                <a:solidFill>
                  <a:srgbClr val="36495A"/>
                </a:solidFill>
              </a:defRPr>
            </a:lvl1pPr>
          </a:lstStyle>
          <a:p>
            <a:pPr lvl="0"/>
            <a:r>
              <a:rPr lang="en-US"/>
              <a:t>Place a small paragraph regarding the picture here. </a:t>
            </a:r>
          </a:p>
        </p:txBody>
      </p:sp>
      <p:sp>
        <p:nvSpPr>
          <p:cNvPr id="30" name="Text Placeholder 6">
            <a:extLst>
              <a:ext uri="{FF2B5EF4-FFF2-40B4-BE49-F238E27FC236}">
                <a16:creationId xmlns:a16="http://schemas.microsoft.com/office/drawing/2014/main" id="{434F3C75-4763-4184-B31B-0FF3F8BD52ED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099660" y="3272999"/>
            <a:ext cx="2594113" cy="49192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833"/>
              </a:spcAft>
              <a:buNone/>
              <a:defRPr sz="1200" b="1" spc="6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ADD HEADLINE HERE</a:t>
            </a:r>
          </a:p>
        </p:txBody>
      </p:sp>
      <p:sp>
        <p:nvSpPr>
          <p:cNvPr id="26" name="Picture Placeholder 5">
            <a:extLst>
              <a:ext uri="{FF2B5EF4-FFF2-40B4-BE49-F238E27FC236}">
                <a16:creationId xmlns:a16="http://schemas.microsoft.com/office/drawing/2014/main" id="{B428BAE8-38FF-43B0-96DB-15CE87870CDC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3499872" y="1424944"/>
            <a:ext cx="2331161" cy="1815272"/>
          </a:xfr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 marL="0" marR="0" indent="0" algn="l" defTabSz="761940" rtl="0" eaLnBrk="1" fontAlgn="auto" latinLnBrk="0" hangingPunct="1">
              <a:lnSpc>
                <a:spcPct val="90000"/>
              </a:lnSpc>
              <a:spcBef>
                <a:spcPts val="8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i="0"/>
            </a:lvl1pPr>
          </a:lstStyle>
          <a:p>
            <a:pPr marL="0" marR="0" lvl="0" indent="0" algn="l" defTabSz="761940" rtl="0" eaLnBrk="1" fontAlgn="auto" latinLnBrk="0" hangingPunct="1">
              <a:lnSpc>
                <a:spcPct val="90000"/>
              </a:lnSpc>
              <a:spcBef>
                <a:spcPts val="8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</a:p>
        </p:txBody>
      </p:sp>
      <p:sp>
        <p:nvSpPr>
          <p:cNvPr id="31" name="Picture Placeholder 5">
            <a:extLst>
              <a:ext uri="{FF2B5EF4-FFF2-40B4-BE49-F238E27FC236}">
                <a16:creationId xmlns:a16="http://schemas.microsoft.com/office/drawing/2014/main" id="{5648D59F-E5B2-43D7-AD3C-3285E5A522BE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6368755" y="1424943"/>
            <a:ext cx="2331161" cy="1815272"/>
          </a:xfr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 marL="0" marR="0" indent="0" algn="l" defTabSz="761940" rtl="0" eaLnBrk="1" fontAlgn="auto" latinLnBrk="0" hangingPunct="1">
              <a:lnSpc>
                <a:spcPct val="90000"/>
              </a:lnSpc>
              <a:spcBef>
                <a:spcPts val="8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i="0"/>
            </a:lvl1pPr>
          </a:lstStyle>
          <a:p>
            <a:pPr marL="0" marR="0" lvl="0" indent="0" algn="l" defTabSz="761940" rtl="0" eaLnBrk="1" fontAlgn="auto" latinLnBrk="0" hangingPunct="1">
              <a:lnSpc>
                <a:spcPct val="90000"/>
              </a:lnSpc>
              <a:spcBef>
                <a:spcPts val="8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</a:p>
        </p:txBody>
      </p:sp>
      <p:sp>
        <p:nvSpPr>
          <p:cNvPr id="32" name="Picture Placeholder 5">
            <a:extLst>
              <a:ext uri="{FF2B5EF4-FFF2-40B4-BE49-F238E27FC236}">
                <a16:creationId xmlns:a16="http://schemas.microsoft.com/office/drawing/2014/main" id="{8FADDF03-18AE-4585-AA8E-515A1754D57D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9237638" y="1424943"/>
            <a:ext cx="2331161" cy="1815272"/>
          </a:xfr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 marL="0" marR="0" indent="0" algn="l" defTabSz="761940" rtl="0" eaLnBrk="1" fontAlgn="auto" latinLnBrk="0" hangingPunct="1">
              <a:lnSpc>
                <a:spcPct val="90000"/>
              </a:lnSpc>
              <a:spcBef>
                <a:spcPts val="8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i="0"/>
            </a:lvl1pPr>
          </a:lstStyle>
          <a:p>
            <a:pPr marL="0" marR="0" lvl="0" indent="0" algn="l" defTabSz="761940" rtl="0" eaLnBrk="1" fontAlgn="auto" latinLnBrk="0" hangingPunct="1">
              <a:lnSpc>
                <a:spcPct val="90000"/>
              </a:lnSpc>
              <a:spcBef>
                <a:spcPts val="8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006474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BAE40"/>
          </p15:clr>
        </p15:guide>
        <p15:guide id="2" pos="9072">
          <p15:clr>
            <a:srgbClr val="FBAE40"/>
          </p15:clr>
        </p15:guide>
        <p15:guide id="3" orient="horz" pos="4752">
          <p15:clr>
            <a:srgbClr val="FBAE40"/>
          </p15:clr>
        </p15:guide>
        <p15:guide id="4" orient="horz" pos="3840">
          <p15:clr>
            <a:srgbClr val="FBAE40"/>
          </p15:clr>
        </p15:guide>
        <p15:guide id="5" orient="horz" pos="4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1080135"/>
          </a:xfrm>
          <a:custGeom>
            <a:avLst/>
            <a:gdLst/>
            <a:ahLst/>
            <a:cxnLst/>
            <a:rect l="l" t="t" r="r" b="b"/>
            <a:pathLst>
              <a:path w="12192000" h="1080135">
                <a:moveTo>
                  <a:pt x="12192000" y="0"/>
                </a:moveTo>
                <a:lnTo>
                  <a:pt x="0" y="0"/>
                </a:lnTo>
                <a:lnTo>
                  <a:pt x="0" y="1079995"/>
                </a:lnTo>
                <a:lnTo>
                  <a:pt x="12192000" y="107999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21B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870909" y="6084304"/>
            <a:ext cx="1764494" cy="30777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4021" y="323596"/>
            <a:ext cx="6047740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0" r:id="rId2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ct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D79BE-1B5C-493E-A742-415E7DBA466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4752BD-6C6F-801F-7D8D-459CFD720F8D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10810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i-FI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Classified as Internal</a:t>
            </a:r>
          </a:p>
        </p:txBody>
      </p:sp>
    </p:spTree>
    <p:extLst>
      <p:ext uri="{BB962C8B-B14F-4D97-AF65-F5344CB8AC3E}">
        <p14:creationId xmlns:p14="http://schemas.microsoft.com/office/powerpoint/2010/main" val="371241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06" r:id="rId2"/>
  </p:sldLayoutIdLst>
  <p:hf hdr="0" ftr="0" dt="0"/>
  <p:txStyles>
    <p:titleStyle>
      <a:lvl1pPr algn="ctr" defTabSz="544215" rtl="0" eaLnBrk="1" latinLnBrk="0" hangingPunct="1">
        <a:spcBef>
          <a:spcPct val="0"/>
        </a:spcBef>
        <a:buNone/>
        <a:defRPr sz="52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62" indent="-408162" algn="l" defTabSz="544215" rtl="0" eaLnBrk="1" latinLnBrk="0" hangingPunct="1">
        <a:spcBef>
          <a:spcPct val="20000"/>
        </a:spcBef>
        <a:buFont typeface="Arial"/>
        <a:buChar char="•"/>
        <a:defRPr sz="3833" kern="1200">
          <a:solidFill>
            <a:schemeClr val="tx1"/>
          </a:solidFill>
          <a:latin typeface="+mn-lt"/>
          <a:ea typeface="+mn-ea"/>
          <a:cs typeface="+mn-cs"/>
        </a:defRPr>
      </a:lvl1pPr>
      <a:lvl2pPr marL="884350" indent="-340135" algn="l" defTabSz="544215" rtl="0" eaLnBrk="1" latinLnBrk="0" hangingPunct="1">
        <a:spcBef>
          <a:spcPct val="20000"/>
        </a:spcBef>
        <a:buFont typeface="Arial"/>
        <a:buChar char="–"/>
        <a:defRPr sz="3333" kern="1200">
          <a:solidFill>
            <a:schemeClr val="tx1"/>
          </a:solidFill>
          <a:latin typeface="+mn-lt"/>
          <a:ea typeface="+mn-ea"/>
          <a:cs typeface="+mn-cs"/>
        </a:defRPr>
      </a:lvl2pPr>
      <a:lvl3pPr marL="1360537" indent="-272107" algn="l" defTabSz="544215" rtl="0" eaLnBrk="1" latinLnBrk="0" hangingPunct="1">
        <a:spcBef>
          <a:spcPct val="20000"/>
        </a:spcBef>
        <a:buFont typeface="Arial"/>
        <a:buChar char="•"/>
        <a:defRPr sz="2833" kern="1200">
          <a:solidFill>
            <a:schemeClr val="tx1"/>
          </a:solidFill>
          <a:latin typeface="+mn-lt"/>
          <a:ea typeface="+mn-ea"/>
          <a:cs typeface="+mn-cs"/>
        </a:defRPr>
      </a:lvl3pPr>
      <a:lvl4pPr marL="1904753" indent="-272107" algn="l" defTabSz="544215" rtl="0" eaLnBrk="1" latinLnBrk="0" hangingPunct="1">
        <a:spcBef>
          <a:spcPct val="20000"/>
        </a:spcBef>
        <a:buFont typeface="Arial"/>
        <a:buChar char="–"/>
        <a:defRPr sz="2417" kern="1200">
          <a:solidFill>
            <a:schemeClr val="tx1"/>
          </a:solidFill>
          <a:latin typeface="+mn-lt"/>
          <a:ea typeface="+mn-ea"/>
          <a:cs typeface="+mn-cs"/>
        </a:defRPr>
      </a:lvl4pPr>
      <a:lvl5pPr marL="2448967" indent="-272107" algn="l" defTabSz="544215" rtl="0" eaLnBrk="1" latinLnBrk="0" hangingPunct="1">
        <a:spcBef>
          <a:spcPct val="20000"/>
        </a:spcBef>
        <a:buFont typeface="Arial"/>
        <a:buChar char="»"/>
        <a:defRPr sz="2417" kern="1200">
          <a:solidFill>
            <a:schemeClr val="tx1"/>
          </a:solidFill>
          <a:latin typeface="+mn-lt"/>
          <a:ea typeface="+mn-ea"/>
          <a:cs typeface="+mn-cs"/>
        </a:defRPr>
      </a:lvl5pPr>
      <a:lvl6pPr marL="2993182" indent="-272107" algn="l" defTabSz="544215" rtl="0" eaLnBrk="1" latinLnBrk="0" hangingPunct="1">
        <a:spcBef>
          <a:spcPct val="20000"/>
        </a:spcBef>
        <a:buFont typeface="Arial"/>
        <a:buChar char="•"/>
        <a:defRPr sz="2417" kern="1200">
          <a:solidFill>
            <a:schemeClr val="tx1"/>
          </a:solidFill>
          <a:latin typeface="+mn-lt"/>
          <a:ea typeface="+mn-ea"/>
          <a:cs typeface="+mn-cs"/>
        </a:defRPr>
      </a:lvl6pPr>
      <a:lvl7pPr marL="3537397" indent="-272107" algn="l" defTabSz="544215" rtl="0" eaLnBrk="1" latinLnBrk="0" hangingPunct="1">
        <a:spcBef>
          <a:spcPct val="20000"/>
        </a:spcBef>
        <a:buFont typeface="Arial"/>
        <a:buChar char="•"/>
        <a:defRPr sz="2417" kern="1200">
          <a:solidFill>
            <a:schemeClr val="tx1"/>
          </a:solidFill>
          <a:latin typeface="+mn-lt"/>
          <a:ea typeface="+mn-ea"/>
          <a:cs typeface="+mn-cs"/>
        </a:defRPr>
      </a:lvl7pPr>
      <a:lvl8pPr marL="4081613" indent="-272107" algn="l" defTabSz="544215" rtl="0" eaLnBrk="1" latinLnBrk="0" hangingPunct="1">
        <a:spcBef>
          <a:spcPct val="20000"/>
        </a:spcBef>
        <a:buFont typeface="Arial"/>
        <a:buChar char="•"/>
        <a:defRPr sz="2417" kern="1200">
          <a:solidFill>
            <a:schemeClr val="tx1"/>
          </a:solidFill>
          <a:latin typeface="+mn-lt"/>
          <a:ea typeface="+mn-ea"/>
          <a:cs typeface="+mn-cs"/>
        </a:defRPr>
      </a:lvl8pPr>
      <a:lvl9pPr marL="4625827" indent="-272107" algn="l" defTabSz="544215" rtl="0" eaLnBrk="1" latinLnBrk="0" hangingPunct="1">
        <a:spcBef>
          <a:spcPct val="20000"/>
        </a:spcBef>
        <a:buFont typeface="Arial"/>
        <a:buChar char="•"/>
        <a:defRPr sz="2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4215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1pPr>
      <a:lvl2pPr marL="544215" algn="l" defTabSz="544215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2pPr>
      <a:lvl3pPr marL="1088430" algn="l" defTabSz="544215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3pPr>
      <a:lvl4pPr marL="1632646" algn="l" defTabSz="544215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176860" algn="l" defTabSz="544215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1075" algn="l" defTabSz="544215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65289" algn="l" defTabSz="544215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809504" algn="l" defTabSz="544215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353720" algn="l" defTabSz="544215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hyperlink" Target="https://www.britishairways.com/tp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D39CC-27B5-7B7D-B4CE-2D9743A23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F7C01D1-EE1A-AD26-05A3-D1C988563E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TRADE</a:t>
            </a:r>
            <a:r>
              <a:rPr spc="-35" dirty="0"/>
              <a:t> TOUCHPOINTS</a:t>
            </a:r>
          </a:p>
        </p:txBody>
      </p:sp>
      <p:sp>
        <p:nvSpPr>
          <p:cNvPr id="41" name="object 41">
            <a:extLst>
              <a:ext uri="{FF2B5EF4-FFF2-40B4-BE49-F238E27FC236}">
                <a16:creationId xmlns:a16="http://schemas.microsoft.com/office/drawing/2014/main" id="{E9DB5DB5-4DE7-4E66-1A6E-979CEDCA7FF2}"/>
              </a:ext>
            </a:extLst>
          </p:cNvPr>
          <p:cNvSpPr txBox="1"/>
          <p:nvPr/>
        </p:nvSpPr>
        <p:spPr>
          <a:xfrm>
            <a:off x="4587442" y="2200222"/>
            <a:ext cx="2259786" cy="487312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19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798830">
              <a:lnSpc>
                <a:spcPct val="100000"/>
              </a:lnSpc>
            </a:pPr>
            <a:r>
              <a:rPr lang="en-GB" sz="1200" spc="-10" dirty="0">
                <a:solidFill>
                  <a:srgbClr val="FFFFFF"/>
                </a:solidFill>
                <a:latin typeface="Verdana"/>
                <a:cs typeface="Verdana"/>
              </a:rPr>
              <a:t>       </a:t>
            </a:r>
            <a:r>
              <a:rPr sz="1200" b="1" spc="-10" dirty="0">
                <a:solidFill>
                  <a:srgbClr val="FFFFFF"/>
                </a:solidFill>
                <a:latin typeface="Verdana"/>
                <a:cs typeface="Verdana"/>
              </a:rPr>
              <a:t>THDPLUS</a:t>
            </a:r>
            <a:endParaRPr sz="1200" b="1" dirty="0">
              <a:latin typeface="Verdana"/>
              <a:cs typeface="Verdana"/>
            </a:endParaRPr>
          </a:p>
        </p:txBody>
      </p:sp>
      <p:sp>
        <p:nvSpPr>
          <p:cNvPr id="42" name="object 42">
            <a:extLst>
              <a:ext uri="{FF2B5EF4-FFF2-40B4-BE49-F238E27FC236}">
                <a16:creationId xmlns:a16="http://schemas.microsoft.com/office/drawing/2014/main" id="{D6EF4BC1-4D30-0522-F91D-07CCDFCEF3EA}"/>
              </a:ext>
            </a:extLst>
          </p:cNvPr>
          <p:cNvSpPr txBox="1"/>
          <p:nvPr/>
        </p:nvSpPr>
        <p:spPr>
          <a:xfrm>
            <a:off x="2257831" y="2201100"/>
            <a:ext cx="1790700" cy="756285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60"/>
              </a:spcBef>
            </a:pPr>
            <a:endParaRPr sz="1200">
              <a:latin typeface="Times New Roman"/>
              <a:cs typeface="Times New Roman"/>
            </a:endParaRPr>
          </a:p>
          <a:p>
            <a:pPr marL="780415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solidFill>
                  <a:srgbClr val="FFFFFF"/>
                </a:solidFill>
                <a:latin typeface="Verdana"/>
                <a:cs typeface="Verdana"/>
              </a:rPr>
              <a:t>THD</a:t>
            </a:r>
            <a:r>
              <a:rPr sz="120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Verdana"/>
                <a:cs typeface="Verdana"/>
              </a:rPr>
              <a:t>LINE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4D8BD60-FFA2-49A0-0192-C3CE1A33A441}"/>
              </a:ext>
            </a:extLst>
          </p:cNvPr>
          <p:cNvSpPr txBox="1"/>
          <p:nvPr/>
        </p:nvSpPr>
        <p:spPr>
          <a:xfrm>
            <a:off x="7757159" y="2389593"/>
            <a:ext cx="1790700" cy="316753"/>
          </a:xfrm>
          <a:prstGeom prst="rect">
            <a:avLst/>
          </a:prstGeom>
        </p:spPr>
        <p:txBody>
          <a:bodyPr vert="horz" wrap="square" lIns="0" tIns="130810" rIns="0" bIns="0" rtlCol="0">
            <a:spAutoFit/>
          </a:bodyPr>
          <a:lstStyle/>
          <a:p>
            <a:pPr marL="929005" algn="ctr">
              <a:lnSpc>
                <a:spcPct val="100000"/>
              </a:lnSpc>
            </a:pPr>
            <a:r>
              <a:rPr sz="1200" b="1" spc="-10" dirty="0">
                <a:solidFill>
                  <a:srgbClr val="FFFFFF"/>
                </a:solidFill>
                <a:latin typeface="Verdana"/>
                <a:cs typeface="Verdana"/>
              </a:rPr>
              <a:t>GROUPS</a:t>
            </a:r>
            <a:endParaRPr sz="1200" b="1" dirty="0">
              <a:latin typeface="Verdana"/>
              <a:cs typeface="Verdana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06E00595-77F7-8D11-190A-F251605D444C}"/>
              </a:ext>
            </a:extLst>
          </p:cNvPr>
          <p:cNvSpPr txBox="1"/>
          <p:nvPr/>
        </p:nvSpPr>
        <p:spPr>
          <a:xfrm>
            <a:off x="9966096" y="2201951"/>
            <a:ext cx="1790700" cy="756285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840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1031875">
              <a:lnSpc>
                <a:spcPct val="100000"/>
              </a:lnSpc>
            </a:pPr>
            <a:r>
              <a:rPr sz="1200" spc="-25" dirty="0">
                <a:solidFill>
                  <a:srgbClr val="FFFFFF"/>
                </a:solidFill>
                <a:latin typeface="Verdana"/>
                <a:cs typeface="Verdana"/>
              </a:rPr>
              <a:t>E&amp;M</a:t>
            </a:r>
            <a:endParaRPr sz="1200" dirty="0">
              <a:latin typeface="Verdana"/>
              <a:cs typeface="Verdana"/>
            </a:endParaRPr>
          </a:p>
        </p:txBody>
      </p:sp>
      <p:pic>
        <p:nvPicPr>
          <p:cNvPr id="47" name="object 47">
            <a:extLst>
              <a:ext uri="{FF2B5EF4-FFF2-40B4-BE49-F238E27FC236}">
                <a16:creationId xmlns:a16="http://schemas.microsoft.com/office/drawing/2014/main" id="{09A3DF98-7305-5C2C-447E-DB62EC6A6F7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1206" y="2396838"/>
            <a:ext cx="431998" cy="431997"/>
          </a:xfrm>
          <a:prstGeom prst="rect">
            <a:avLst/>
          </a:prstGeom>
        </p:spPr>
      </p:pic>
      <p:pic>
        <p:nvPicPr>
          <p:cNvPr id="48" name="object 48">
            <a:extLst>
              <a:ext uri="{FF2B5EF4-FFF2-40B4-BE49-F238E27FC236}">
                <a16:creationId xmlns:a16="http://schemas.microsoft.com/office/drawing/2014/main" id="{B171D16F-3A14-3FE2-C49D-B26F9CAF847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125" y="2376517"/>
            <a:ext cx="431998" cy="431998"/>
          </a:xfrm>
          <a:prstGeom prst="rect">
            <a:avLst/>
          </a:prstGeom>
        </p:spPr>
      </p:pic>
      <p:pic>
        <p:nvPicPr>
          <p:cNvPr id="50" name="object 50">
            <a:extLst>
              <a:ext uri="{FF2B5EF4-FFF2-40B4-BE49-F238E27FC236}">
                <a16:creationId xmlns:a16="http://schemas.microsoft.com/office/drawing/2014/main" id="{AB427634-5326-A652-030C-B8CA1A7B5DCA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57159" y="2279983"/>
            <a:ext cx="575995" cy="575993"/>
          </a:xfrm>
          <a:prstGeom prst="rect">
            <a:avLst/>
          </a:prstGeom>
        </p:spPr>
      </p:pic>
      <p:pic>
        <p:nvPicPr>
          <p:cNvPr id="52" name="object 52">
            <a:extLst>
              <a:ext uri="{FF2B5EF4-FFF2-40B4-BE49-F238E27FC236}">
                <a16:creationId xmlns:a16="http://schemas.microsoft.com/office/drawing/2014/main" id="{DC3DD3D5-36C7-13E3-E11F-CB99CA2C3D67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57104" y="2313432"/>
            <a:ext cx="542544" cy="542544"/>
          </a:xfrm>
          <a:prstGeom prst="rect">
            <a:avLst/>
          </a:prstGeom>
        </p:spPr>
      </p:pic>
      <p:pic>
        <p:nvPicPr>
          <p:cNvPr id="69" name="object 49">
            <a:extLst>
              <a:ext uri="{FF2B5EF4-FFF2-40B4-BE49-F238E27FC236}">
                <a16:creationId xmlns:a16="http://schemas.microsoft.com/office/drawing/2014/main" id="{AA52D8C4-9AEC-6556-C0EA-F76BF42DD9B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20066" y="2396836"/>
            <a:ext cx="431998" cy="431998"/>
          </a:xfrm>
          <a:prstGeom prst="rect">
            <a:avLst/>
          </a:prstGeom>
        </p:spPr>
      </p:pic>
      <p:sp>
        <p:nvSpPr>
          <p:cNvPr id="73" name="object 20">
            <a:extLst>
              <a:ext uri="{FF2B5EF4-FFF2-40B4-BE49-F238E27FC236}">
                <a16:creationId xmlns:a16="http://schemas.microsoft.com/office/drawing/2014/main" id="{294112BC-603A-F757-56C8-741FF699EE08}"/>
              </a:ext>
            </a:extLst>
          </p:cNvPr>
          <p:cNvSpPr txBox="1"/>
          <p:nvPr/>
        </p:nvSpPr>
        <p:spPr>
          <a:xfrm>
            <a:off x="343674" y="2238489"/>
            <a:ext cx="1790700" cy="789305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10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951230">
              <a:lnSpc>
                <a:spcPct val="100000"/>
              </a:lnSpc>
            </a:pPr>
            <a:r>
              <a:rPr sz="1200" spc="-10" dirty="0">
                <a:solidFill>
                  <a:srgbClr val="FFFFFF"/>
                </a:solidFill>
                <a:latin typeface="Verdana"/>
                <a:cs typeface="Verdana"/>
              </a:rPr>
              <a:t>BATPC</a:t>
            </a:r>
            <a:endParaRPr sz="1200" dirty="0">
              <a:latin typeface="Verdana"/>
              <a:cs typeface="Verdana"/>
            </a:endParaRPr>
          </a:p>
        </p:txBody>
      </p:sp>
      <p:sp>
        <p:nvSpPr>
          <p:cNvPr id="76" name="object 20">
            <a:extLst>
              <a:ext uri="{FF2B5EF4-FFF2-40B4-BE49-F238E27FC236}">
                <a16:creationId xmlns:a16="http://schemas.microsoft.com/office/drawing/2014/main" id="{0BD1D103-B06A-45E9-BBEA-D9098B5FA486}"/>
              </a:ext>
            </a:extLst>
          </p:cNvPr>
          <p:cNvSpPr txBox="1"/>
          <p:nvPr/>
        </p:nvSpPr>
        <p:spPr>
          <a:xfrm>
            <a:off x="899273" y="2126679"/>
            <a:ext cx="1865672" cy="498855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10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951230">
              <a:lnSpc>
                <a:spcPct val="100000"/>
              </a:lnSpc>
            </a:pPr>
            <a:r>
              <a:rPr sz="1200" b="1" spc="-10" dirty="0">
                <a:solidFill>
                  <a:srgbClr val="FFFFFF"/>
                </a:solidFill>
                <a:latin typeface="Verdana"/>
                <a:cs typeface="Verdana"/>
              </a:rPr>
              <a:t>BATPC</a:t>
            </a:r>
            <a:endParaRPr sz="1200" b="1" dirty="0">
              <a:latin typeface="Verdana"/>
              <a:cs typeface="Verdana"/>
            </a:endParaRPr>
          </a:p>
        </p:txBody>
      </p:sp>
      <p:pic>
        <p:nvPicPr>
          <p:cNvPr id="77" name="object 31">
            <a:extLst>
              <a:ext uri="{FF2B5EF4-FFF2-40B4-BE49-F238E27FC236}">
                <a16:creationId xmlns:a16="http://schemas.microsoft.com/office/drawing/2014/main" id="{6A38B4A4-4971-F5AA-1F13-A4CD0E4C9076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39024" y="2311790"/>
            <a:ext cx="467999" cy="467993"/>
          </a:xfrm>
          <a:prstGeom prst="rect">
            <a:avLst/>
          </a:prstGeom>
        </p:spPr>
      </p:pic>
      <p:pic>
        <p:nvPicPr>
          <p:cNvPr id="93" name="object 36">
            <a:extLst>
              <a:ext uri="{FF2B5EF4-FFF2-40B4-BE49-F238E27FC236}">
                <a16:creationId xmlns:a16="http://schemas.microsoft.com/office/drawing/2014/main" id="{A2F84212-6273-E779-4795-68793965488D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559861" y="2334794"/>
            <a:ext cx="505967" cy="509015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B5CFD979-ECDA-AA20-BA24-301466FEA2D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66263" y="2396836"/>
            <a:ext cx="426757" cy="4328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F7D8A9E-17E6-B22B-3912-68080B0CC68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3674" y="1137233"/>
            <a:ext cx="11456039" cy="480636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D7E3314-91BE-E6AC-F58F-DB50FEF9BC4C}"/>
              </a:ext>
            </a:extLst>
          </p:cNvPr>
          <p:cNvSpPr txBox="1"/>
          <p:nvPr/>
        </p:nvSpPr>
        <p:spPr>
          <a:xfrm>
            <a:off x="544021" y="5221661"/>
            <a:ext cx="36786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hlinkClick r:id="rId9"/>
              </a:rPr>
              <a:t>https://www.britishairways.com/tpc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713463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JB QBR">
  <a:themeElements>
    <a:clrScheme name="JB PPT">
      <a:dk1>
        <a:srgbClr val="0D0F11"/>
      </a:dk1>
      <a:lt1>
        <a:sysClr val="window" lastClr="FFFFFF"/>
      </a:lt1>
      <a:dk2>
        <a:srgbClr val="1F497D"/>
      </a:dk2>
      <a:lt2>
        <a:srgbClr val="DEDFDA"/>
      </a:lt2>
      <a:accent1>
        <a:srgbClr val="2E90BF"/>
      </a:accent1>
      <a:accent2>
        <a:srgbClr val="225F98"/>
      </a:accent2>
      <a:accent3>
        <a:srgbClr val="474C49"/>
      </a:accent3>
      <a:accent4>
        <a:srgbClr val="446589"/>
      </a:accent4>
      <a:accent5>
        <a:srgbClr val="63A1B2"/>
      </a:accent5>
      <a:accent6>
        <a:srgbClr val="A7B4B8"/>
      </a:accent6>
      <a:hlink>
        <a:srgbClr val="2B3153"/>
      </a:hlink>
      <a:folHlink>
        <a:srgbClr val="225F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JB QBR" id="{DA552F50-5DFD-4941-84B0-FD7DD6F1B864}" vid="{9E8146BF-D433-4F67-A0D2-DDEF7065515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515B1005CA5140BD574D37EE5BC438" ma:contentTypeVersion="13" ma:contentTypeDescription="Create a new document." ma:contentTypeScope="" ma:versionID="ca2e06fc138223703311b9fbf94e273e">
  <xsd:schema xmlns:xsd="http://www.w3.org/2001/XMLSchema" xmlns:xs="http://www.w3.org/2001/XMLSchema" xmlns:p="http://schemas.microsoft.com/office/2006/metadata/properties" xmlns:ns3="4d0db74e-e1b3-49a6-9f96-2d0d1f9f52ec" xmlns:ns4="a53d0814-6219-4ceb-941c-c8e67e90d9d9" targetNamespace="http://schemas.microsoft.com/office/2006/metadata/properties" ma:root="true" ma:fieldsID="47162d197cc795fc85471944ece8e949" ns3:_="" ns4:_="">
    <xsd:import namespace="4d0db74e-e1b3-49a6-9f96-2d0d1f9f52ec"/>
    <xsd:import namespace="a53d0814-6219-4ceb-941c-c8e67e90d9d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0db74e-e1b3-49a6-9f96-2d0d1f9f52e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3d0814-6219-4ceb-941c-c8e67e90d9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D3A845-97A3-43D7-A739-84251ED4AA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0db74e-e1b3-49a6-9f96-2d0d1f9f52ec"/>
    <ds:schemaRef ds:uri="a53d0814-6219-4ceb-941c-c8e67e90d9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977EE63-DA64-45E6-A064-76C720122D7F}">
  <ds:schemaRefs>
    <ds:schemaRef ds:uri="http://purl.org/dc/dcmitype/"/>
    <ds:schemaRef ds:uri="4d0db74e-e1b3-49a6-9f96-2d0d1f9f52ec"/>
    <ds:schemaRef ds:uri="http://purl.org/dc/elements/1.1/"/>
    <ds:schemaRef ds:uri="http://schemas.openxmlformats.org/package/2006/metadata/core-properties"/>
    <ds:schemaRef ds:uri="a53d0814-6219-4ceb-941c-c8e67e90d9d9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025F5F8-7F18-4B0B-AE56-5EACF3D4C8F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dd66cce-ffe1-4029-967c-5e15ef73127f}" enabled="0" method="" siteId="{ddd66cce-ffe1-4029-967c-5e15ef73127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6444</TotalTime>
  <Words>21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Verdana</vt:lpstr>
      <vt:lpstr>Office Theme</vt:lpstr>
      <vt:lpstr>AJB QBR</vt:lpstr>
      <vt:lpstr>TRADE TOUCHPOINTS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Bauman, Giovanna</dc:creator>
  <cp:lastModifiedBy>Xi Chang</cp:lastModifiedBy>
  <cp:revision>17</cp:revision>
  <dcterms:created xsi:type="dcterms:W3CDTF">2021-03-11T22:16:18Z</dcterms:created>
  <dcterms:modified xsi:type="dcterms:W3CDTF">2024-06-13T17:09:16Z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0x0101008B515B1005CA5140BD574D37EE5BC438</vt:lpwstr>
  </property>
</Properties>
</file>